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1574391a9546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84468eca85418d"/>
  </p:sldMasterIdLst>
  <p:sldIdLst>
    <p:sldId xmlns:r="http://schemas.openxmlformats.org/officeDocument/2006/relationships" id="256" r:id="R75f82033f00543db"/>
    <p:sldId xmlns:r="http://schemas.openxmlformats.org/officeDocument/2006/relationships" id="257" r:id="R7910d78f83314863"/>
    <p:sldId xmlns:r="http://schemas.openxmlformats.org/officeDocument/2006/relationships" id="258" r:id="R3bedfd34937244d0"/>
    <p:sldId xmlns:r="http://schemas.openxmlformats.org/officeDocument/2006/relationships" id="259" r:id="Re335573464844b7e"/>
    <p:sldId xmlns:r="http://schemas.openxmlformats.org/officeDocument/2006/relationships" id="260" r:id="Refb1fd71f9e0417f"/>
    <p:sldId xmlns:r="http://schemas.openxmlformats.org/officeDocument/2006/relationships" id="261" r:id="Rafcbca41b640447a"/>
    <p:sldId xmlns:r="http://schemas.openxmlformats.org/officeDocument/2006/relationships" id="262" r:id="R163d53cd67d141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84468eca85418d" /><Relationship Type="http://schemas.openxmlformats.org/officeDocument/2006/relationships/slide" Target="/ppt/slides/slide1.xml" Id="R75f82033f00543db" /><Relationship Type="http://schemas.openxmlformats.org/officeDocument/2006/relationships/slide" Target="/ppt/slides/slide2.xml" Id="R7910d78f83314863" /><Relationship Type="http://schemas.openxmlformats.org/officeDocument/2006/relationships/slide" Target="/ppt/slides/slide3.xml" Id="R3bedfd34937244d0" /><Relationship Type="http://schemas.openxmlformats.org/officeDocument/2006/relationships/slide" Target="/ppt/slides/slide4.xml" Id="Re335573464844b7e" /><Relationship Type="http://schemas.openxmlformats.org/officeDocument/2006/relationships/slide" Target="/ppt/slides/slide5.xml" Id="Refb1fd71f9e0417f" /><Relationship Type="http://schemas.openxmlformats.org/officeDocument/2006/relationships/slide" Target="/ppt/slides/slide6.xml" Id="Rafcbca41b640447a" /><Relationship Type="http://schemas.openxmlformats.org/officeDocument/2006/relationships/slide" Target="/ppt/slides/slide7.xml" Id="R163d53cd67d141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e4057bc54848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089c826cd426e" /><Relationship Type="http://schemas.openxmlformats.org/officeDocument/2006/relationships/theme" Target="/ppt/slideMasters/theme/theme1.xml" Id="R030d4a9a269946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4089c826cd42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a8f54288942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cefd03b8d4a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b59f8370143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bbe77afa948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912f9538d40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0d267a1b044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d6c3c953440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IVEST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CONSULT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30 748 486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−675 724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−513 051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8 130 247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