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ecc5a35cba41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a05beca9b14455"/>
  </p:sldMasterIdLst>
  <p:sldIdLst>
    <p:sldId xmlns:r="http://schemas.openxmlformats.org/officeDocument/2006/relationships" id="256" r:id="Rfe023e7587884727"/>
    <p:sldId xmlns:r="http://schemas.openxmlformats.org/officeDocument/2006/relationships" id="257" r:id="Rdf5846390e414822"/>
    <p:sldId xmlns:r="http://schemas.openxmlformats.org/officeDocument/2006/relationships" id="258" r:id="R9ff74d07bc064d1b"/>
    <p:sldId xmlns:r="http://schemas.openxmlformats.org/officeDocument/2006/relationships" id="259" r:id="R069401a1bd874b51"/>
    <p:sldId xmlns:r="http://schemas.openxmlformats.org/officeDocument/2006/relationships" id="260" r:id="Raaf0bcd9203f4a06"/>
    <p:sldId xmlns:r="http://schemas.openxmlformats.org/officeDocument/2006/relationships" id="261" r:id="Rb16b382544354646"/>
    <p:sldId xmlns:r="http://schemas.openxmlformats.org/officeDocument/2006/relationships" id="262" r:id="R4072ee641cbc41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a05beca9b14455" /><Relationship Type="http://schemas.openxmlformats.org/officeDocument/2006/relationships/slide" Target="/ppt/slides/slide1.xml" Id="Rfe023e7587884727" /><Relationship Type="http://schemas.openxmlformats.org/officeDocument/2006/relationships/slide" Target="/ppt/slides/slide2.xml" Id="Rdf5846390e414822" /><Relationship Type="http://schemas.openxmlformats.org/officeDocument/2006/relationships/slide" Target="/ppt/slides/slide3.xml" Id="R9ff74d07bc064d1b" /><Relationship Type="http://schemas.openxmlformats.org/officeDocument/2006/relationships/slide" Target="/ppt/slides/slide4.xml" Id="R069401a1bd874b51" /><Relationship Type="http://schemas.openxmlformats.org/officeDocument/2006/relationships/slide" Target="/ppt/slides/slide5.xml" Id="Raaf0bcd9203f4a06" /><Relationship Type="http://schemas.openxmlformats.org/officeDocument/2006/relationships/slide" Target="/ppt/slides/slide6.xml" Id="Rb16b382544354646" /><Relationship Type="http://schemas.openxmlformats.org/officeDocument/2006/relationships/slide" Target="/ppt/slides/slide7.xml" Id="R4072ee641cbc41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cab3f92a524c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334482cbb49eb" /><Relationship Type="http://schemas.openxmlformats.org/officeDocument/2006/relationships/theme" Target="/ppt/slideMasters/theme/theme1.xml" Id="R508a3d44c1fb4c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2334482cbb49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d6329e64c4f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cc19ac5fb42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ae72e0f2946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24e8c718b42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b4334cdfc40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9a2ab84284d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31ece686945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NOVE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NOVE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27 199 761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106 860 793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106 906 433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RINGVGEN VENTURES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Høgevold, Morgedalsvegen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993 459 747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NOVE INVEST AS</a:t>
            </a:r>
          </a:p>
        </p:txBody>
      </p:sp>
    </p:spTree>
  </p:cSld>
  <p:clrMapOvr>
    <a:masterClrMapping xmlns:a="http://schemas.openxmlformats.org/drawingml/2006/main"/>
  </p:clrMapOvr>
</p:sld>
</file>