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6562d8e2a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cd08ac36e41c7"/>
  </p:sldMasterIdLst>
  <p:sldIdLst>
    <p:sldId xmlns:r="http://schemas.openxmlformats.org/officeDocument/2006/relationships" id="256" r:id="R08a500303e5f4a07"/>
    <p:sldId xmlns:r="http://schemas.openxmlformats.org/officeDocument/2006/relationships" id="257" r:id="Rfced94daa51c4a1e"/>
    <p:sldId xmlns:r="http://schemas.openxmlformats.org/officeDocument/2006/relationships" id="258" r:id="Rfd97eb708ecd4626"/>
    <p:sldId xmlns:r="http://schemas.openxmlformats.org/officeDocument/2006/relationships" id="259" r:id="Rb87f78abe7b241c8"/>
    <p:sldId xmlns:r="http://schemas.openxmlformats.org/officeDocument/2006/relationships" id="260" r:id="Raeb70dc8b06945a9"/>
    <p:sldId xmlns:r="http://schemas.openxmlformats.org/officeDocument/2006/relationships" id="261" r:id="R97c0ee13de834e02"/>
    <p:sldId xmlns:r="http://schemas.openxmlformats.org/officeDocument/2006/relationships" id="262" r:id="Raaff0dd5df57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cd08ac36e41c7" /><Relationship Type="http://schemas.openxmlformats.org/officeDocument/2006/relationships/slide" Target="/ppt/slides/slide1.xml" Id="R08a500303e5f4a07" /><Relationship Type="http://schemas.openxmlformats.org/officeDocument/2006/relationships/slide" Target="/ppt/slides/slide2.xml" Id="Rfced94daa51c4a1e" /><Relationship Type="http://schemas.openxmlformats.org/officeDocument/2006/relationships/slide" Target="/ppt/slides/slide3.xml" Id="Rfd97eb708ecd4626" /><Relationship Type="http://schemas.openxmlformats.org/officeDocument/2006/relationships/slide" Target="/ppt/slides/slide4.xml" Id="Rb87f78abe7b241c8" /><Relationship Type="http://schemas.openxmlformats.org/officeDocument/2006/relationships/slide" Target="/ppt/slides/slide5.xml" Id="Raeb70dc8b06945a9" /><Relationship Type="http://schemas.openxmlformats.org/officeDocument/2006/relationships/slide" Target="/ppt/slides/slide6.xml" Id="R97c0ee13de834e02" /><Relationship Type="http://schemas.openxmlformats.org/officeDocument/2006/relationships/slide" Target="/ppt/slides/slide7.xml" Id="Raaff0dd5df57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6f7dc5d2c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ea51c523747b8" /><Relationship Type="http://schemas.openxmlformats.org/officeDocument/2006/relationships/theme" Target="/ppt/slideMasters/theme/theme1.xml" Id="Ra70663013c86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ea51c5237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e5f372d80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de1a90eb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0f2f0968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3b3f558b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b23d36d4e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ba905124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31270ed5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