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92197675643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9acf1d87b45d3"/>
  </p:sldMasterIdLst>
  <p:sldIdLst>
    <p:sldId xmlns:r="http://schemas.openxmlformats.org/officeDocument/2006/relationships" id="256" r:id="R95a2a9d78a424429"/>
    <p:sldId xmlns:r="http://schemas.openxmlformats.org/officeDocument/2006/relationships" id="257" r:id="Re20ff53c9bc74c2f"/>
    <p:sldId xmlns:r="http://schemas.openxmlformats.org/officeDocument/2006/relationships" id="258" r:id="Rae6d046ff9de40d1"/>
    <p:sldId xmlns:r="http://schemas.openxmlformats.org/officeDocument/2006/relationships" id="259" r:id="Rbd7cbebfb7454534"/>
    <p:sldId xmlns:r="http://schemas.openxmlformats.org/officeDocument/2006/relationships" id="260" r:id="Reba8f7014eb34642"/>
    <p:sldId xmlns:r="http://schemas.openxmlformats.org/officeDocument/2006/relationships" id="261" r:id="R4782a4ebe89249ae"/>
    <p:sldId xmlns:r="http://schemas.openxmlformats.org/officeDocument/2006/relationships" id="262" r:id="Rd8b3248a9796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9acf1d87b45d3" /><Relationship Type="http://schemas.openxmlformats.org/officeDocument/2006/relationships/slide" Target="/ppt/slides/slide1.xml" Id="R95a2a9d78a424429" /><Relationship Type="http://schemas.openxmlformats.org/officeDocument/2006/relationships/slide" Target="/ppt/slides/slide2.xml" Id="Re20ff53c9bc74c2f" /><Relationship Type="http://schemas.openxmlformats.org/officeDocument/2006/relationships/slide" Target="/ppt/slides/slide3.xml" Id="Rae6d046ff9de40d1" /><Relationship Type="http://schemas.openxmlformats.org/officeDocument/2006/relationships/slide" Target="/ppt/slides/slide4.xml" Id="Rbd7cbebfb7454534" /><Relationship Type="http://schemas.openxmlformats.org/officeDocument/2006/relationships/slide" Target="/ppt/slides/slide5.xml" Id="Reba8f7014eb34642" /><Relationship Type="http://schemas.openxmlformats.org/officeDocument/2006/relationships/slide" Target="/ppt/slides/slide6.xml" Id="R4782a4ebe89249ae" /><Relationship Type="http://schemas.openxmlformats.org/officeDocument/2006/relationships/slide" Target="/ppt/slides/slide7.xml" Id="Rd8b3248a9796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b1d5993cd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3138f9a6490f" /><Relationship Type="http://schemas.openxmlformats.org/officeDocument/2006/relationships/theme" Target="/ppt/slideMasters/theme/theme1.xml" Id="R69c3100aff11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43138f9a6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00a9b8314a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6074c17f0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e41127e8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d96d227ab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d5b42106d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85352e46048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59f7a7a3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FASTPRIS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FASTPRIS REGNSKAP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11 729 178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EBBESTAD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Solhellinga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www.fastpris.no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993 486 124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FASTPRIS REGNSKAP AS</a:t>
            </a:r>
          </a:p>
        </p:txBody>
      </p:sp>
    </p:spTree>
  </p:cSld>
  <p:clrMapOvr>
    <a:masterClrMapping xmlns:a="http://schemas.openxmlformats.org/drawingml/2006/main"/>
  </p:clrMapOvr>
</p:sld>
</file>