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ffa37472c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397f58f924070"/>
  </p:sldMasterIdLst>
  <p:sldIdLst>
    <p:sldId xmlns:r="http://schemas.openxmlformats.org/officeDocument/2006/relationships" id="256" r:id="Rd35836bfef924e77"/>
    <p:sldId xmlns:r="http://schemas.openxmlformats.org/officeDocument/2006/relationships" id="257" r:id="R49abc1e0d24144ad"/>
    <p:sldId xmlns:r="http://schemas.openxmlformats.org/officeDocument/2006/relationships" id="258" r:id="R46f0fb0899cc4562"/>
    <p:sldId xmlns:r="http://schemas.openxmlformats.org/officeDocument/2006/relationships" id="259" r:id="R3dfe9d6eb24741f7"/>
    <p:sldId xmlns:r="http://schemas.openxmlformats.org/officeDocument/2006/relationships" id="260" r:id="Re3777507712c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397f58f924070" /><Relationship Type="http://schemas.openxmlformats.org/officeDocument/2006/relationships/slide" Target="/ppt/slides/slide1.xml" Id="Rd35836bfef924e77" /><Relationship Type="http://schemas.openxmlformats.org/officeDocument/2006/relationships/slide" Target="/ppt/slides/slide2.xml" Id="R49abc1e0d24144ad" /><Relationship Type="http://schemas.openxmlformats.org/officeDocument/2006/relationships/slide" Target="/ppt/slides/slide3.xml" Id="R46f0fb0899cc4562" /><Relationship Type="http://schemas.openxmlformats.org/officeDocument/2006/relationships/slide" Target="/ppt/slides/slide4.xml" Id="R3dfe9d6eb24741f7" /><Relationship Type="http://schemas.openxmlformats.org/officeDocument/2006/relationships/slide" Target="/ppt/slides/slide5.xml" Id="Re3777507712c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6c7d2e2fa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f0ab313b4b35" /><Relationship Type="http://schemas.openxmlformats.org/officeDocument/2006/relationships/theme" Target="/ppt/slideMasters/theme/theme1.xml" Id="R89a1661c2176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6f0ab313b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29df19eb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7bd72bb8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03348968d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ee922bc9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e5e9af48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SKULEKORPS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SKULEKORPS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SKULEKORPS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SKULEKORPS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SKULEKORPS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SKULEKORPS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Else Marit Særsten, Sauabakkane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tysnes.skulekorps.no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993 509 388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SKULEKORPS</a:t>
            </a:r>
          </a:p>
        </p:txBody>
      </p:sp>
    </p:spTree>
  </p:cSld>
  <p:clrMapOvr>
    <a:masterClrMapping xmlns:a="http://schemas.openxmlformats.org/drawingml/2006/main"/>
  </p:clrMapOvr>
</p:sld>
</file>