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487af6461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e29e350ea43cd"/>
  </p:sldMasterIdLst>
  <p:sldIdLst>
    <p:sldId xmlns:r="http://schemas.openxmlformats.org/officeDocument/2006/relationships" id="256" r:id="R0a96f945020049c5"/>
    <p:sldId xmlns:r="http://schemas.openxmlformats.org/officeDocument/2006/relationships" id="257" r:id="Rb5b4f94d6bf54ccf"/>
    <p:sldId xmlns:r="http://schemas.openxmlformats.org/officeDocument/2006/relationships" id="258" r:id="R33a93c32e4124a2b"/>
    <p:sldId xmlns:r="http://schemas.openxmlformats.org/officeDocument/2006/relationships" id="259" r:id="Re557a22e63654365"/>
    <p:sldId xmlns:r="http://schemas.openxmlformats.org/officeDocument/2006/relationships" id="260" r:id="R995609d7688648da"/>
    <p:sldId xmlns:r="http://schemas.openxmlformats.org/officeDocument/2006/relationships" id="261" r:id="R2ad0c0f43bb24601"/>
    <p:sldId xmlns:r="http://schemas.openxmlformats.org/officeDocument/2006/relationships" id="262" r:id="Rd7bd616bb15e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e29e350ea43cd" /><Relationship Type="http://schemas.openxmlformats.org/officeDocument/2006/relationships/slide" Target="/ppt/slides/slide1.xml" Id="R0a96f945020049c5" /><Relationship Type="http://schemas.openxmlformats.org/officeDocument/2006/relationships/slide" Target="/ppt/slides/slide2.xml" Id="Rb5b4f94d6bf54ccf" /><Relationship Type="http://schemas.openxmlformats.org/officeDocument/2006/relationships/slide" Target="/ppt/slides/slide3.xml" Id="R33a93c32e4124a2b" /><Relationship Type="http://schemas.openxmlformats.org/officeDocument/2006/relationships/slide" Target="/ppt/slides/slide4.xml" Id="Re557a22e63654365" /><Relationship Type="http://schemas.openxmlformats.org/officeDocument/2006/relationships/slide" Target="/ppt/slides/slide5.xml" Id="R995609d7688648da" /><Relationship Type="http://schemas.openxmlformats.org/officeDocument/2006/relationships/slide" Target="/ppt/slides/slide6.xml" Id="R2ad0c0f43bb24601" /><Relationship Type="http://schemas.openxmlformats.org/officeDocument/2006/relationships/slide" Target="/ppt/slides/slide7.xml" Id="Rd7bd616bb15e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637fc3d55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1efab7f84e9d" /><Relationship Type="http://schemas.openxmlformats.org/officeDocument/2006/relationships/theme" Target="/ppt/slideMasters/theme/theme1.xml" Id="R7034f16b1630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e1efab7f8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5006b1b5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7a409eaf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25b95c40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c49cb644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f4bad2e93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e6a227bd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566c8755c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SMEVIK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