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96a9c8f60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fcff4cdd94b4a"/>
  </p:sldMasterIdLst>
  <p:sldIdLst>
    <p:sldId xmlns:r="http://schemas.openxmlformats.org/officeDocument/2006/relationships" id="256" r:id="R41714bc25d1a4af7"/>
    <p:sldId xmlns:r="http://schemas.openxmlformats.org/officeDocument/2006/relationships" id="257" r:id="R981539451b7d43a7"/>
    <p:sldId xmlns:r="http://schemas.openxmlformats.org/officeDocument/2006/relationships" id="258" r:id="R657606316dc24ad9"/>
    <p:sldId xmlns:r="http://schemas.openxmlformats.org/officeDocument/2006/relationships" id="259" r:id="R6fbfaf15407740a1"/>
    <p:sldId xmlns:r="http://schemas.openxmlformats.org/officeDocument/2006/relationships" id="260" r:id="R1edcdadf3faa4f0a"/>
    <p:sldId xmlns:r="http://schemas.openxmlformats.org/officeDocument/2006/relationships" id="261" r:id="R40b979af04d54333"/>
    <p:sldId xmlns:r="http://schemas.openxmlformats.org/officeDocument/2006/relationships" id="262" r:id="R8febf3a9de91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fcff4cdd94b4a" /><Relationship Type="http://schemas.openxmlformats.org/officeDocument/2006/relationships/slide" Target="/ppt/slides/slide1.xml" Id="R41714bc25d1a4af7" /><Relationship Type="http://schemas.openxmlformats.org/officeDocument/2006/relationships/slide" Target="/ppt/slides/slide2.xml" Id="R981539451b7d43a7" /><Relationship Type="http://schemas.openxmlformats.org/officeDocument/2006/relationships/slide" Target="/ppt/slides/slide3.xml" Id="R657606316dc24ad9" /><Relationship Type="http://schemas.openxmlformats.org/officeDocument/2006/relationships/slide" Target="/ppt/slides/slide4.xml" Id="R6fbfaf15407740a1" /><Relationship Type="http://schemas.openxmlformats.org/officeDocument/2006/relationships/slide" Target="/ppt/slides/slide5.xml" Id="R1edcdadf3faa4f0a" /><Relationship Type="http://schemas.openxmlformats.org/officeDocument/2006/relationships/slide" Target="/ppt/slides/slide6.xml" Id="R40b979af04d54333" /><Relationship Type="http://schemas.openxmlformats.org/officeDocument/2006/relationships/slide" Target="/ppt/slides/slide7.xml" Id="R8febf3a9de91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b68033bb8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4e6c4e99407c" /><Relationship Type="http://schemas.openxmlformats.org/officeDocument/2006/relationships/theme" Target="/ppt/slideMasters/theme/theme1.xml" Id="Rfab9a4edc27b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c4e6c4e99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2a57b1a4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4768a44d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c15e71e2e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9f424fb9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bf554bf3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d3d2aeb7a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b472bc4a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TORVUND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