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70aedc2c04f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1f65dc72f492a"/>
  </p:sldMasterIdLst>
  <p:sldIdLst>
    <p:sldId xmlns:r="http://schemas.openxmlformats.org/officeDocument/2006/relationships" id="256" r:id="Rc9500f2fa16e4869"/>
    <p:sldId xmlns:r="http://schemas.openxmlformats.org/officeDocument/2006/relationships" id="257" r:id="R8f763550891641ca"/>
    <p:sldId xmlns:r="http://schemas.openxmlformats.org/officeDocument/2006/relationships" id="258" r:id="R7a61206f625c4e27"/>
    <p:sldId xmlns:r="http://schemas.openxmlformats.org/officeDocument/2006/relationships" id="259" r:id="Ra061b7432ff64b8b"/>
    <p:sldId xmlns:r="http://schemas.openxmlformats.org/officeDocument/2006/relationships" id="260" r:id="R318273728ca34af8"/>
    <p:sldId xmlns:r="http://schemas.openxmlformats.org/officeDocument/2006/relationships" id="261" r:id="R56181cd365c34a65"/>
    <p:sldId xmlns:r="http://schemas.openxmlformats.org/officeDocument/2006/relationships" id="262" r:id="Rb4e93635664c4b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1f65dc72f492a" /><Relationship Type="http://schemas.openxmlformats.org/officeDocument/2006/relationships/slide" Target="/ppt/slides/slide1.xml" Id="Rc9500f2fa16e4869" /><Relationship Type="http://schemas.openxmlformats.org/officeDocument/2006/relationships/slide" Target="/ppt/slides/slide2.xml" Id="R8f763550891641ca" /><Relationship Type="http://schemas.openxmlformats.org/officeDocument/2006/relationships/slide" Target="/ppt/slides/slide3.xml" Id="R7a61206f625c4e27" /><Relationship Type="http://schemas.openxmlformats.org/officeDocument/2006/relationships/slide" Target="/ppt/slides/slide4.xml" Id="Ra061b7432ff64b8b" /><Relationship Type="http://schemas.openxmlformats.org/officeDocument/2006/relationships/slide" Target="/ppt/slides/slide5.xml" Id="R318273728ca34af8" /><Relationship Type="http://schemas.openxmlformats.org/officeDocument/2006/relationships/slide" Target="/ppt/slides/slide6.xml" Id="R56181cd365c34a65" /><Relationship Type="http://schemas.openxmlformats.org/officeDocument/2006/relationships/slide" Target="/ppt/slides/slide7.xml" Id="Rb4e93635664c4b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11cf7d8af46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b34a388314145" /><Relationship Type="http://schemas.openxmlformats.org/officeDocument/2006/relationships/theme" Target="/ppt/slideMasters/theme/theme1.xml" Id="Rdb6508aa6fd84a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4b34a3883141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860e38f12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6e14dc5ab4f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5d0b3bd4943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9b8b3846444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733f2c8eb4e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aeba6d69342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9041b26da44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5 993 290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6 084 488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FØRLAND RUNE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Storetveitvegen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993 560 766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