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d79ee413ea48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61e05e5a874e70"/>
  </p:sldMasterIdLst>
  <p:sldIdLst>
    <p:sldId xmlns:r="http://schemas.openxmlformats.org/officeDocument/2006/relationships" id="256" r:id="Rd14e1034ee53447f"/>
    <p:sldId xmlns:r="http://schemas.openxmlformats.org/officeDocument/2006/relationships" id="257" r:id="R5fd4f363ac044c89"/>
    <p:sldId xmlns:r="http://schemas.openxmlformats.org/officeDocument/2006/relationships" id="258" r:id="R4e9c84dd2ab44065"/>
    <p:sldId xmlns:r="http://schemas.openxmlformats.org/officeDocument/2006/relationships" id="259" r:id="Rfe2c03954f0c4fe2"/>
    <p:sldId xmlns:r="http://schemas.openxmlformats.org/officeDocument/2006/relationships" id="260" r:id="R98ebf0034e51478b"/>
    <p:sldId xmlns:r="http://schemas.openxmlformats.org/officeDocument/2006/relationships" id="261" r:id="Rc911296da0544c15"/>
    <p:sldId xmlns:r="http://schemas.openxmlformats.org/officeDocument/2006/relationships" id="262" r:id="R5eff9e6e6cd54a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61e05e5a874e70" /><Relationship Type="http://schemas.openxmlformats.org/officeDocument/2006/relationships/slide" Target="/ppt/slides/slide1.xml" Id="Rd14e1034ee53447f" /><Relationship Type="http://schemas.openxmlformats.org/officeDocument/2006/relationships/slide" Target="/ppt/slides/slide2.xml" Id="R5fd4f363ac044c89" /><Relationship Type="http://schemas.openxmlformats.org/officeDocument/2006/relationships/slide" Target="/ppt/slides/slide3.xml" Id="R4e9c84dd2ab44065" /><Relationship Type="http://schemas.openxmlformats.org/officeDocument/2006/relationships/slide" Target="/ppt/slides/slide4.xml" Id="Rfe2c03954f0c4fe2" /><Relationship Type="http://schemas.openxmlformats.org/officeDocument/2006/relationships/slide" Target="/ppt/slides/slide5.xml" Id="R98ebf0034e51478b" /><Relationship Type="http://schemas.openxmlformats.org/officeDocument/2006/relationships/slide" Target="/ppt/slides/slide6.xml" Id="Rc911296da0544c15" /><Relationship Type="http://schemas.openxmlformats.org/officeDocument/2006/relationships/slide" Target="/ppt/slides/slide7.xml" Id="R5eff9e6e6cd54a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0c54596b3d41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f5c8aea4e4258" /><Relationship Type="http://schemas.openxmlformats.org/officeDocument/2006/relationships/theme" Target="/ppt/slideMasters/theme/theme1.xml" Id="Rdf14675f953449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9f5c8aea4e42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d0c3ea1a147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131dba01948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d8b237b8b44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0da4b821847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ebc898f7a43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922ead8e14d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86b241f0e46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RATON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RATON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5 033 808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5 529 809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7 601 788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 HOLDING AS  –  51,4 %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FLEMMEN HOLDING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MANAGE INVEST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HENSOL AS  –  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Siems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erik.pettersen@notar.no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993 585 572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