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c920f7753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4d72a44324504"/>
  </p:sldMasterIdLst>
  <p:sldIdLst>
    <p:sldId xmlns:r="http://schemas.openxmlformats.org/officeDocument/2006/relationships" id="256" r:id="Rf5da13981a534285"/>
    <p:sldId xmlns:r="http://schemas.openxmlformats.org/officeDocument/2006/relationships" id="257" r:id="R32e372da48cd403b"/>
    <p:sldId xmlns:r="http://schemas.openxmlformats.org/officeDocument/2006/relationships" id="258" r:id="R15a2ba900151452b"/>
    <p:sldId xmlns:r="http://schemas.openxmlformats.org/officeDocument/2006/relationships" id="259" r:id="R82c79223eddd450c"/>
    <p:sldId xmlns:r="http://schemas.openxmlformats.org/officeDocument/2006/relationships" id="260" r:id="R7c482dcd5f1d414c"/>
    <p:sldId xmlns:r="http://schemas.openxmlformats.org/officeDocument/2006/relationships" id="261" r:id="R234446dfa59347b2"/>
    <p:sldId xmlns:r="http://schemas.openxmlformats.org/officeDocument/2006/relationships" id="262" r:id="R0c62df3baad3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4d72a44324504" /><Relationship Type="http://schemas.openxmlformats.org/officeDocument/2006/relationships/slide" Target="/ppt/slides/slide1.xml" Id="Rf5da13981a534285" /><Relationship Type="http://schemas.openxmlformats.org/officeDocument/2006/relationships/slide" Target="/ppt/slides/slide2.xml" Id="R32e372da48cd403b" /><Relationship Type="http://schemas.openxmlformats.org/officeDocument/2006/relationships/slide" Target="/ppt/slides/slide3.xml" Id="R15a2ba900151452b" /><Relationship Type="http://schemas.openxmlformats.org/officeDocument/2006/relationships/slide" Target="/ppt/slides/slide4.xml" Id="R82c79223eddd450c" /><Relationship Type="http://schemas.openxmlformats.org/officeDocument/2006/relationships/slide" Target="/ppt/slides/slide5.xml" Id="R7c482dcd5f1d414c" /><Relationship Type="http://schemas.openxmlformats.org/officeDocument/2006/relationships/slide" Target="/ppt/slides/slide6.xml" Id="R234446dfa59347b2" /><Relationship Type="http://schemas.openxmlformats.org/officeDocument/2006/relationships/slide" Target="/ppt/slides/slide7.xml" Id="R0c62df3baad3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4d9c5fe02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b2a8e0224815" /><Relationship Type="http://schemas.openxmlformats.org/officeDocument/2006/relationships/theme" Target="/ppt/slideMasters/theme/theme1.xml" Id="Racb8e12bb48a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7b2a8e022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74674d134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9c8875b6446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c3c62f380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836942633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24b9f0a68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386b67e24a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84189e7a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−28 743 918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1 525 049 483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1 527 201 226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MARI LINNEA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