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17b3971fad42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94dfa681914184"/>
  </p:sldMasterIdLst>
  <p:sldIdLst>
    <p:sldId xmlns:r="http://schemas.openxmlformats.org/officeDocument/2006/relationships" id="256" r:id="R2cf7166f5c2f487b"/>
    <p:sldId xmlns:r="http://schemas.openxmlformats.org/officeDocument/2006/relationships" id="257" r:id="Rafdf14d61a104208"/>
    <p:sldId xmlns:r="http://schemas.openxmlformats.org/officeDocument/2006/relationships" id="258" r:id="R035a3d3bdc9643f3"/>
    <p:sldId xmlns:r="http://schemas.openxmlformats.org/officeDocument/2006/relationships" id="259" r:id="R6abd2462f4844413"/>
    <p:sldId xmlns:r="http://schemas.openxmlformats.org/officeDocument/2006/relationships" id="260" r:id="Rec4637a144f74e40"/>
    <p:sldId xmlns:r="http://schemas.openxmlformats.org/officeDocument/2006/relationships" id="261" r:id="R287a4cc36a114519"/>
    <p:sldId xmlns:r="http://schemas.openxmlformats.org/officeDocument/2006/relationships" id="262" r:id="R92452994752641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94dfa681914184" /><Relationship Type="http://schemas.openxmlformats.org/officeDocument/2006/relationships/slide" Target="/ppt/slides/slide1.xml" Id="R2cf7166f5c2f487b" /><Relationship Type="http://schemas.openxmlformats.org/officeDocument/2006/relationships/slide" Target="/ppt/slides/slide2.xml" Id="Rafdf14d61a104208" /><Relationship Type="http://schemas.openxmlformats.org/officeDocument/2006/relationships/slide" Target="/ppt/slides/slide3.xml" Id="R035a3d3bdc9643f3" /><Relationship Type="http://schemas.openxmlformats.org/officeDocument/2006/relationships/slide" Target="/ppt/slides/slide4.xml" Id="R6abd2462f4844413" /><Relationship Type="http://schemas.openxmlformats.org/officeDocument/2006/relationships/slide" Target="/ppt/slides/slide5.xml" Id="Rec4637a144f74e40" /><Relationship Type="http://schemas.openxmlformats.org/officeDocument/2006/relationships/slide" Target="/ppt/slides/slide6.xml" Id="R287a4cc36a114519" /><Relationship Type="http://schemas.openxmlformats.org/officeDocument/2006/relationships/slide" Target="/ppt/slides/slide7.xml" Id="R92452994752641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02778630b24e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cceeac2504830" /><Relationship Type="http://schemas.openxmlformats.org/officeDocument/2006/relationships/theme" Target="/ppt/slideMasters/theme/theme1.xml" Id="R8c67f66a4fe84b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1cceeac25048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28c2b664e4e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d459c12f04c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e4a1beb244a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f34fc78434a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53ddccaa649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14e92aa3b4c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37f88ec1b4a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MORGANA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MORGANA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MORGANA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MORGANA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MORGANA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MORGANA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−188 266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36 301 190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300 766 116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303 115 997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MORGANA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INGRID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MORGANA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Aars AS, 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993 590 673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MORGANA HOLDING AS</a:t>
            </a:r>
          </a:p>
        </p:txBody>
      </p:sp>
    </p:spTree>
  </p:cSld>
  <p:clrMapOvr>
    <a:masterClrMapping xmlns:a="http://schemas.openxmlformats.org/drawingml/2006/main"/>
  </p:clrMapOvr>
</p:sld>
</file>