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db644143a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ec8ad786f46e1"/>
  </p:sldMasterIdLst>
  <p:sldIdLst>
    <p:sldId xmlns:r="http://schemas.openxmlformats.org/officeDocument/2006/relationships" id="256" r:id="R2bc9dcd58a1847ef"/>
    <p:sldId xmlns:r="http://schemas.openxmlformats.org/officeDocument/2006/relationships" id="257" r:id="R3b7123c8b44443cc"/>
    <p:sldId xmlns:r="http://schemas.openxmlformats.org/officeDocument/2006/relationships" id="258" r:id="Rca3e879d50694f01"/>
    <p:sldId xmlns:r="http://schemas.openxmlformats.org/officeDocument/2006/relationships" id="259" r:id="R75226703f2124c9e"/>
    <p:sldId xmlns:r="http://schemas.openxmlformats.org/officeDocument/2006/relationships" id="260" r:id="R8ca7efbde3714345"/>
    <p:sldId xmlns:r="http://schemas.openxmlformats.org/officeDocument/2006/relationships" id="261" r:id="Rf73ec43a055d4db7"/>
    <p:sldId xmlns:r="http://schemas.openxmlformats.org/officeDocument/2006/relationships" id="262" r:id="Rbb43bd4437d5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ec8ad786f46e1" /><Relationship Type="http://schemas.openxmlformats.org/officeDocument/2006/relationships/slide" Target="/ppt/slides/slide1.xml" Id="R2bc9dcd58a1847ef" /><Relationship Type="http://schemas.openxmlformats.org/officeDocument/2006/relationships/slide" Target="/ppt/slides/slide2.xml" Id="R3b7123c8b44443cc" /><Relationship Type="http://schemas.openxmlformats.org/officeDocument/2006/relationships/slide" Target="/ppt/slides/slide3.xml" Id="Rca3e879d50694f01" /><Relationship Type="http://schemas.openxmlformats.org/officeDocument/2006/relationships/slide" Target="/ppt/slides/slide4.xml" Id="R75226703f2124c9e" /><Relationship Type="http://schemas.openxmlformats.org/officeDocument/2006/relationships/slide" Target="/ppt/slides/slide5.xml" Id="R8ca7efbde3714345" /><Relationship Type="http://schemas.openxmlformats.org/officeDocument/2006/relationships/slide" Target="/ppt/slides/slide6.xml" Id="Rf73ec43a055d4db7" /><Relationship Type="http://schemas.openxmlformats.org/officeDocument/2006/relationships/slide" Target="/ppt/slides/slide7.xml" Id="Rbb43bd4437d5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c6d22e66a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6daba395141c7" /><Relationship Type="http://schemas.openxmlformats.org/officeDocument/2006/relationships/theme" Target="/ppt/slideMasters/theme/theme1.xml" Id="Rb59ca5265ac4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6daba3951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032006db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ce802d1b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c35e74e4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6e7e18fb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9de034f2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0b6e5412f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891d20f0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 CONSULTING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TAXERÅS TJØSTEL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Takseråsbakken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tjtconsulting@gmail.com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