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721c3cf65049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ef848d27044a72"/>
  </p:sldMasterIdLst>
  <p:sldIdLst>
    <p:sldId xmlns:r="http://schemas.openxmlformats.org/officeDocument/2006/relationships" id="256" r:id="R4609b73d8dd14a20"/>
    <p:sldId xmlns:r="http://schemas.openxmlformats.org/officeDocument/2006/relationships" id="257" r:id="R0b1be06d2c99405c"/>
    <p:sldId xmlns:r="http://schemas.openxmlformats.org/officeDocument/2006/relationships" id="258" r:id="Ra255f22b5f5445e1"/>
    <p:sldId xmlns:r="http://schemas.openxmlformats.org/officeDocument/2006/relationships" id="259" r:id="Re3dba264d4dc40bd"/>
    <p:sldId xmlns:r="http://schemas.openxmlformats.org/officeDocument/2006/relationships" id="260" r:id="R147093f310e94beb"/>
    <p:sldId xmlns:r="http://schemas.openxmlformats.org/officeDocument/2006/relationships" id="261" r:id="R2ed0f68f23f3417e"/>
    <p:sldId xmlns:r="http://schemas.openxmlformats.org/officeDocument/2006/relationships" id="262" r:id="R7f1883652bc744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ef848d27044a72" /><Relationship Type="http://schemas.openxmlformats.org/officeDocument/2006/relationships/slide" Target="/ppt/slides/slide1.xml" Id="R4609b73d8dd14a20" /><Relationship Type="http://schemas.openxmlformats.org/officeDocument/2006/relationships/slide" Target="/ppt/slides/slide2.xml" Id="R0b1be06d2c99405c" /><Relationship Type="http://schemas.openxmlformats.org/officeDocument/2006/relationships/slide" Target="/ppt/slides/slide3.xml" Id="Ra255f22b5f5445e1" /><Relationship Type="http://schemas.openxmlformats.org/officeDocument/2006/relationships/slide" Target="/ppt/slides/slide4.xml" Id="Re3dba264d4dc40bd" /><Relationship Type="http://schemas.openxmlformats.org/officeDocument/2006/relationships/slide" Target="/ppt/slides/slide5.xml" Id="R147093f310e94beb" /><Relationship Type="http://schemas.openxmlformats.org/officeDocument/2006/relationships/slide" Target="/ppt/slides/slide6.xml" Id="R2ed0f68f23f3417e" /><Relationship Type="http://schemas.openxmlformats.org/officeDocument/2006/relationships/slide" Target="/ppt/slides/slide7.xml" Id="R7f1883652bc744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9491252a64b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8c380424b4f44" /><Relationship Type="http://schemas.openxmlformats.org/officeDocument/2006/relationships/theme" Target="/ppt/slideMasters/theme/theme1.xml" Id="Ra4bb85bc64b848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b8c380424b4f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a0392d0454f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8f9e78a7b44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29c82bafc44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76d5f360b4c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e3da30dc24d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564cc57e746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96d68f4aa46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5 157 644 000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2 227 047 000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2 231 980 000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1 206 736 000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1 875 253 000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70,3 %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BDO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AABØ LEIF ÅGE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AARVOLD SVEN MOZART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MARTIN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SIV IRENE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993 606 650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