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e4d47595414f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5b5f0dd854a3a"/>
  </p:sldMasterIdLst>
  <p:sldIdLst>
    <p:sldId xmlns:r="http://schemas.openxmlformats.org/officeDocument/2006/relationships" id="256" r:id="Ra13bace93653496c"/>
    <p:sldId xmlns:r="http://schemas.openxmlformats.org/officeDocument/2006/relationships" id="257" r:id="Rbfebf8b5b4da41b4"/>
    <p:sldId xmlns:r="http://schemas.openxmlformats.org/officeDocument/2006/relationships" id="258" r:id="R326cca6b313942ba"/>
    <p:sldId xmlns:r="http://schemas.openxmlformats.org/officeDocument/2006/relationships" id="259" r:id="R3569298255b14d03"/>
    <p:sldId xmlns:r="http://schemas.openxmlformats.org/officeDocument/2006/relationships" id="260" r:id="R1a7757c6298c444b"/>
    <p:sldId xmlns:r="http://schemas.openxmlformats.org/officeDocument/2006/relationships" id="261" r:id="R0f69073c9ea74216"/>
    <p:sldId xmlns:r="http://schemas.openxmlformats.org/officeDocument/2006/relationships" id="262" r:id="R148d85ebb5204d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5b5f0dd854a3a" /><Relationship Type="http://schemas.openxmlformats.org/officeDocument/2006/relationships/slide" Target="/ppt/slides/slide1.xml" Id="Ra13bace93653496c" /><Relationship Type="http://schemas.openxmlformats.org/officeDocument/2006/relationships/slide" Target="/ppt/slides/slide2.xml" Id="Rbfebf8b5b4da41b4" /><Relationship Type="http://schemas.openxmlformats.org/officeDocument/2006/relationships/slide" Target="/ppt/slides/slide3.xml" Id="R326cca6b313942ba" /><Relationship Type="http://schemas.openxmlformats.org/officeDocument/2006/relationships/slide" Target="/ppt/slides/slide4.xml" Id="R3569298255b14d03" /><Relationship Type="http://schemas.openxmlformats.org/officeDocument/2006/relationships/slide" Target="/ppt/slides/slide5.xml" Id="R1a7757c6298c444b" /><Relationship Type="http://schemas.openxmlformats.org/officeDocument/2006/relationships/slide" Target="/ppt/slides/slide6.xml" Id="R0f69073c9ea74216" /><Relationship Type="http://schemas.openxmlformats.org/officeDocument/2006/relationships/slide" Target="/ppt/slides/slide7.xml" Id="R148d85ebb5204d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57e0dcf44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9c0114e8f4a60" /><Relationship Type="http://schemas.openxmlformats.org/officeDocument/2006/relationships/theme" Target="/ppt/slideMasters/theme/theme1.xml" Id="Rf60e2c1f20e9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9c0114e8f4a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eaa84ffde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cee898b88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ba9ea975e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9ee45114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52718f10241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b41fc4c9c48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01faf7c3d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