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dada0bbb5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a3c8d35d442dd"/>
  </p:sldMasterIdLst>
  <p:sldIdLst>
    <p:sldId xmlns:r="http://schemas.openxmlformats.org/officeDocument/2006/relationships" id="256" r:id="Rc6747062ac8a43ec"/>
    <p:sldId xmlns:r="http://schemas.openxmlformats.org/officeDocument/2006/relationships" id="257" r:id="Ra6808e1c059a4231"/>
    <p:sldId xmlns:r="http://schemas.openxmlformats.org/officeDocument/2006/relationships" id="258" r:id="R5567578aa2884c44"/>
    <p:sldId xmlns:r="http://schemas.openxmlformats.org/officeDocument/2006/relationships" id="259" r:id="Rf0008aa9fa5b4929"/>
    <p:sldId xmlns:r="http://schemas.openxmlformats.org/officeDocument/2006/relationships" id="260" r:id="R2fc12209f4824497"/>
    <p:sldId xmlns:r="http://schemas.openxmlformats.org/officeDocument/2006/relationships" id="261" r:id="R72fac0eb0c394b3c"/>
    <p:sldId xmlns:r="http://schemas.openxmlformats.org/officeDocument/2006/relationships" id="262" r:id="Rc55245d140fd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a3c8d35d442dd" /><Relationship Type="http://schemas.openxmlformats.org/officeDocument/2006/relationships/slide" Target="/ppt/slides/slide1.xml" Id="Rc6747062ac8a43ec" /><Relationship Type="http://schemas.openxmlformats.org/officeDocument/2006/relationships/slide" Target="/ppt/slides/slide2.xml" Id="Ra6808e1c059a4231" /><Relationship Type="http://schemas.openxmlformats.org/officeDocument/2006/relationships/slide" Target="/ppt/slides/slide3.xml" Id="R5567578aa2884c44" /><Relationship Type="http://schemas.openxmlformats.org/officeDocument/2006/relationships/slide" Target="/ppt/slides/slide4.xml" Id="Rf0008aa9fa5b4929" /><Relationship Type="http://schemas.openxmlformats.org/officeDocument/2006/relationships/slide" Target="/ppt/slides/slide5.xml" Id="R2fc12209f4824497" /><Relationship Type="http://schemas.openxmlformats.org/officeDocument/2006/relationships/slide" Target="/ppt/slides/slide6.xml" Id="R72fac0eb0c394b3c" /><Relationship Type="http://schemas.openxmlformats.org/officeDocument/2006/relationships/slide" Target="/ppt/slides/slide7.xml" Id="Rc55245d140fd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1c1035804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6bdf78df4091" /><Relationship Type="http://schemas.openxmlformats.org/officeDocument/2006/relationships/theme" Target="/ppt/slideMasters/theme/theme1.xml" Id="R7b6072f6c019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26bdf78df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661c4726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a63d2efa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6b1388ce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d722fc46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0134e5b05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ffc8deb9e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53b4aa2e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14 468 461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27 730 032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43 232 493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993 747 408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