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a9b58eee9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41672828e4343"/>
  </p:sldMasterIdLst>
  <p:sldIdLst>
    <p:sldId xmlns:r="http://schemas.openxmlformats.org/officeDocument/2006/relationships" id="256" r:id="R07a5d0cc37a341e9"/>
    <p:sldId xmlns:r="http://schemas.openxmlformats.org/officeDocument/2006/relationships" id="257" r:id="R59fab8594ba548c7"/>
    <p:sldId xmlns:r="http://schemas.openxmlformats.org/officeDocument/2006/relationships" id="258" r:id="Re7c6ceb610ae4c85"/>
    <p:sldId xmlns:r="http://schemas.openxmlformats.org/officeDocument/2006/relationships" id="259" r:id="R4cbbe102d8ce42bf"/>
    <p:sldId xmlns:r="http://schemas.openxmlformats.org/officeDocument/2006/relationships" id="260" r:id="R3c2bdea3a43a4f3a"/>
    <p:sldId xmlns:r="http://schemas.openxmlformats.org/officeDocument/2006/relationships" id="261" r:id="R68c6306b8f2640ed"/>
    <p:sldId xmlns:r="http://schemas.openxmlformats.org/officeDocument/2006/relationships" id="262" r:id="Rb84b275236ff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41672828e4343" /><Relationship Type="http://schemas.openxmlformats.org/officeDocument/2006/relationships/slide" Target="/ppt/slides/slide1.xml" Id="R07a5d0cc37a341e9" /><Relationship Type="http://schemas.openxmlformats.org/officeDocument/2006/relationships/slide" Target="/ppt/slides/slide2.xml" Id="R59fab8594ba548c7" /><Relationship Type="http://schemas.openxmlformats.org/officeDocument/2006/relationships/slide" Target="/ppt/slides/slide3.xml" Id="Re7c6ceb610ae4c85" /><Relationship Type="http://schemas.openxmlformats.org/officeDocument/2006/relationships/slide" Target="/ppt/slides/slide4.xml" Id="R4cbbe102d8ce42bf" /><Relationship Type="http://schemas.openxmlformats.org/officeDocument/2006/relationships/slide" Target="/ppt/slides/slide5.xml" Id="R3c2bdea3a43a4f3a" /><Relationship Type="http://schemas.openxmlformats.org/officeDocument/2006/relationships/slide" Target="/ppt/slides/slide6.xml" Id="R68c6306b8f2640ed" /><Relationship Type="http://schemas.openxmlformats.org/officeDocument/2006/relationships/slide" Target="/ppt/slides/slide7.xml" Id="Rb84b275236ff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bc5db2d5b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825bfd444372" /><Relationship Type="http://schemas.openxmlformats.org/officeDocument/2006/relationships/theme" Target="/ppt/slideMasters/theme/theme1.xml" Id="Red005a2f3d08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a825bfd44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12a6e8f6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90e161d8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04ab24fc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3f803bc0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f4cfd75a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0ce1cb9e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5bbe73fc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