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f8b16cd3c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ea9ba34b546fe"/>
  </p:sldMasterIdLst>
  <p:sldIdLst>
    <p:sldId xmlns:r="http://schemas.openxmlformats.org/officeDocument/2006/relationships" id="256" r:id="R2394cc1f25dc4d16"/>
    <p:sldId xmlns:r="http://schemas.openxmlformats.org/officeDocument/2006/relationships" id="257" r:id="R8b9ccdef9adc4079"/>
    <p:sldId xmlns:r="http://schemas.openxmlformats.org/officeDocument/2006/relationships" id="258" r:id="R06c565550a9f4793"/>
    <p:sldId xmlns:r="http://schemas.openxmlformats.org/officeDocument/2006/relationships" id="259" r:id="R1c49f367bdff46eb"/>
    <p:sldId xmlns:r="http://schemas.openxmlformats.org/officeDocument/2006/relationships" id="260" r:id="R47d220e9515e4186"/>
    <p:sldId xmlns:r="http://schemas.openxmlformats.org/officeDocument/2006/relationships" id="261" r:id="Rbcc47cd4afa4447f"/>
    <p:sldId xmlns:r="http://schemas.openxmlformats.org/officeDocument/2006/relationships" id="262" r:id="R340fca9ce142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ea9ba34b546fe" /><Relationship Type="http://schemas.openxmlformats.org/officeDocument/2006/relationships/slide" Target="/ppt/slides/slide1.xml" Id="R2394cc1f25dc4d16" /><Relationship Type="http://schemas.openxmlformats.org/officeDocument/2006/relationships/slide" Target="/ppt/slides/slide2.xml" Id="R8b9ccdef9adc4079" /><Relationship Type="http://schemas.openxmlformats.org/officeDocument/2006/relationships/slide" Target="/ppt/slides/slide3.xml" Id="R06c565550a9f4793" /><Relationship Type="http://schemas.openxmlformats.org/officeDocument/2006/relationships/slide" Target="/ppt/slides/slide4.xml" Id="R1c49f367bdff46eb" /><Relationship Type="http://schemas.openxmlformats.org/officeDocument/2006/relationships/slide" Target="/ppt/slides/slide5.xml" Id="R47d220e9515e4186" /><Relationship Type="http://schemas.openxmlformats.org/officeDocument/2006/relationships/slide" Target="/ppt/slides/slide6.xml" Id="Rbcc47cd4afa4447f" /><Relationship Type="http://schemas.openxmlformats.org/officeDocument/2006/relationships/slide" Target="/ppt/slides/slide7.xml" Id="R340fca9ce142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ef1a98121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da1a9ada4873" /><Relationship Type="http://schemas.openxmlformats.org/officeDocument/2006/relationships/theme" Target="/ppt/slideMasters/theme/theme1.xml" Id="R6937a2055ac4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dda1a9ada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8f00e58e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b108b989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4b390bf4a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5da18b260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16a020d6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1dce8d369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05f688a1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45 200 210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663 669 069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690 725 298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KLAVENESS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KLAVENESS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993 765 236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 AS</a:t>
            </a:r>
          </a:p>
        </p:txBody>
      </p:sp>
    </p:spTree>
  </p:cSld>
  <p:clrMapOvr>
    <a:masterClrMapping xmlns:a="http://schemas.openxmlformats.org/drawingml/2006/main"/>
  </p:clrMapOvr>
</p:sld>
</file>