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f035960f7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c513c15e542f0"/>
  </p:sldMasterIdLst>
  <p:sldIdLst>
    <p:sldId xmlns:r="http://schemas.openxmlformats.org/officeDocument/2006/relationships" id="256" r:id="Rbbb9ef490bd94baa"/>
    <p:sldId xmlns:r="http://schemas.openxmlformats.org/officeDocument/2006/relationships" id="257" r:id="R0332a11d39e54751"/>
    <p:sldId xmlns:r="http://schemas.openxmlformats.org/officeDocument/2006/relationships" id="258" r:id="R646f1170bfc1434a"/>
    <p:sldId xmlns:r="http://schemas.openxmlformats.org/officeDocument/2006/relationships" id="259" r:id="Rd709f814589d466d"/>
    <p:sldId xmlns:r="http://schemas.openxmlformats.org/officeDocument/2006/relationships" id="260" r:id="Red8b798911f24b5e"/>
    <p:sldId xmlns:r="http://schemas.openxmlformats.org/officeDocument/2006/relationships" id="261" r:id="Ra30e7f30aa534937"/>
    <p:sldId xmlns:r="http://schemas.openxmlformats.org/officeDocument/2006/relationships" id="262" r:id="R224428168a13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c513c15e542f0" /><Relationship Type="http://schemas.openxmlformats.org/officeDocument/2006/relationships/slide" Target="/ppt/slides/slide1.xml" Id="Rbbb9ef490bd94baa" /><Relationship Type="http://schemas.openxmlformats.org/officeDocument/2006/relationships/slide" Target="/ppt/slides/slide2.xml" Id="R0332a11d39e54751" /><Relationship Type="http://schemas.openxmlformats.org/officeDocument/2006/relationships/slide" Target="/ppt/slides/slide3.xml" Id="R646f1170bfc1434a" /><Relationship Type="http://schemas.openxmlformats.org/officeDocument/2006/relationships/slide" Target="/ppt/slides/slide4.xml" Id="Rd709f814589d466d" /><Relationship Type="http://schemas.openxmlformats.org/officeDocument/2006/relationships/slide" Target="/ppt/slides/slide5.xml" Id="Red8b798911f24b5e" /><Relationship Type="http://schemas.openxmlformats.org/officeDocument/2006/relationships/slide" Target="/ppt/slides/slide6.xml" Id="Ra30e7f30aa534937" /><Relationship Type="http://schemas.openxmlformats.org/officeDocument/2006/relationships/slide" Target="/ppt/slides/slide7.xml" Id="R224428168a13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4ca6223ad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9fc772d7462c" /><Relationship Type="http://schemas.openxmlformats.org/officeDocument/2006/relationships/theme" Target="/ppt/slideMasters/theme/theme1.xml" Id="R8dea60557013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69fc772d7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75a223d7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f1601acea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bd14e028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1e4f2e1f5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3f177a49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3bfba2613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ee8e403f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