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0497065c1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b73a8472941f4"/>
  </p:sldMasterIdLst>
  <p:sldIdLst>
    <p:sldId xmlns:r="http://schemas.openxmlformats.org/officeDocument/2006/relationships" id="256" r:id="R3b8bd1cda8d24515"/>
    <p:sldId xmlns:r="http://schemas.openxmlformats.org/officeDocument/2006/relationships" id="257" r:id="R10c7872c2ce34afa"/>
    <p:sldId xmlns:r="http://schemas.openxmlformats.org/officeDocument/2006/relationships" id="258" r:id="Ra51e6009f7874dbe"/>
    <p:sldId xmlns:r="http://schemas.openxmlformats.org/officeDocument/2006/relationships" id="259" r:id="R48fda1f535b84430"/>
    <p:sldId xmlns:r="http://schemas.openxmlformats.org/officeDocument/2006/relationships" id="260" r:id="R63d3d94a2a074ace"/>
    <p:sldId xmlns:r="http://schemas.openxmlformats.org/officeDocument/2006/relationships" id="261" r:id="Rc8acbf0fc019434d"/>
    <p:sldId xmlns:r="http://schemas.openxmlformats.org/officeDocument/2006/relationships" id="262" r:id="R125c5e80026f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b73a8472941f4" /><Relationship Type="http://schemas.openxmlformats.org/officeDocument/2006/relationships/slide" Target="/ppt/slides/slide1.xml" Id="R3b8bd1cda8d24515" /><Relationship Type="http://schemas.openxmlformats.org/officeDocument/2006/relationships/slide" Target="/ppt/slides/slide2.xml" Id="R10c7872c2ce34afa" /><Relationship Type="http://schemas.openxmlformats.org/officeDocument/2006/relationships/slide" Target="/ppt/slides/slide3.xml" Id="Ra51e6009f7874dbe" /><Relationship Type="http://schemas.openxmlformats.org/officeDocument/2006/relationships/slide" Target="/ppt/slides/slide4.xml" Id="R48fda1f535b84430" /><Relationship Type="http://schemas.openxmlformats.org/officeDocument/2006/relationships/slide" Target="/ppt/slides/slide5.xml" Id="R63d3d94a2a074ace" /><Relationship Type="http://schemas.openxmlformats.org/officeDocument/2006/relationships/slide" Target="/ppt/slides/slide6.xml" Id="Rc8acbf0fc019434d" /><Relationship Type="http://schemas.openxmlformats.org/officeDocument/2006/relationships/slide" Target="/ppt/slides/slide7.xml" Id="R125c5e80026f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7c1dce3cc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c482634c4a61" /><Relationship Type="http://schemas.openxmlformats.org/officeDocument/2006/relationships/theme" Target="/ppt/slideMasters/theme/theme1.xml" Id="R12eba15b4d2a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ec482634c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26804e7dd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3543d3150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3ee59800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06757afe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fbf77195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3cedf37b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fe287331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