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a607a3f96d49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17e97f4fc84e67"/>
  </p:sldMasterIdLst>
  <p:sldIdLst>
    <p:sldId xmlns:r="http://schemas.openxmlformats.org/officeDocument/2006/relationships" id="256" r:id="R8ff965379a664abd"/>
    <p:sldId xmlns:r="http://schemas.openxmlformats.org/officeDocument/2006/relationships" id="257" r:id="R2eb99322b7384839"/>
    <p:sldId xmlns:r="http://schemas.openxmlformats.org/officeDocument/2006/relationships" id="258" r:id="R8744ea62a05c4d63"/>
    <p:sldId xmlns:r="http://schemas.openxmlformats.org/officeDocument/2006/relationships" id="259" r:id="R9ff9bc58aead4aef"/>
    <p:sldId xmlns:r="http://schemas.openxmlformats.org/officeDocument/2006/relationships" id="260" r:id="R3d46f19e89474e62"/>
    <p:sldId xmlns:r="http://schemas.openxmlformats.org/officeDocument/2006/relationships" id="261" r:id="R307ad846b0b04787"/>
    <p:sldId xmlns:r="http://schemas.openxmlformats.org/officeDocument/2006/relationships" id="262" r:id="R240f03ac98cc46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7e97f4fc84e67" /><Relationship Type="http://schemas.openxmlformats.org/officeDocument/2006/relationships/slide" Target="/ppt/slides/slide1.xml" Id="R8ff965379a664abd" /><Relationship Type="http://schemas.openxmlformats.org/officeDocument/2006/relationships/slide" Target="/ppt/slides/slide2.xml" Id="R2eb99322b7384839" /><Relationship Type="http://schemas.openxmlformats.org/officeDocument/2006/relationships/slide" Target="/ppt/slides/slide3.xml" Id="R8744ea62a05c4d63" /><Relationship Type="http://schemas.openxmlformats.org/officeDocument/2006/relationships/slide" Target="/ppt/slides/slide4.xml" Id="R9ff9bc58aead4aef" /><Relationship Type="http://schemas.openxmlformats.org/officeDocument/2006/relationships/slide" Target="/ppt/slides/slide5.xml" Id="R3d46f19e89474e62" /><Relationship Type="http://schemas.openxmlformats.org/officeDocument/2006/relationships/slide" Target="/ppt/slides/slide6.xml" Id="R307ad846b0b04787" /><Relationship Type="http://schemas.openxmlformats.org/officeDocument/2006/relationships/slide" Target="/ppt/slides/slide7.xml" Id="R240f03ac98cc46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872dc6afd44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1994f1a394520" /><Relationship Type="http://schemas.openxmlformats.org/officeDocument/2006/relationships/theme" Target="/ppt/slideMasters/theme/theme1.xml" Id="R350b04138ceb45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1994f1a3945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b383025b942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dec635001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9c6a20c9944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d766515b7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0fe787cc2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0bdbfa6304f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e4bade4eb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13 135 000 000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993 853 712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