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6c504973b0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c521657fda4ff3"/>
  </p:sldMasterIdLst>
  <p:sldIdLst>
    <p:sldId xmlns:r="http://schemas.openxmlformats.org/officeDocument/2006/relationships" id="256" r:id="R8ffa8ee268ef465a"/>
    <p:sldId xmlns:r="http://schemas.openxmlformats.org/officeDocument/2006/relationships" id="257" r:id="Rf46e6dbcf5d247e1"/>
    <p:sldId xmlns:r="http://schemas.openxmlformats.org/officeDocument/2006/relationships" id="258" r:id="Rc182d4da17ff4ee3"/>
    <p:sldId xmlns:r="http://schemas.openxmlformats.org/officeDocument/2006/relationships" id="259" r:id="R978f658f8c0a41aa"/>
    <p:sldId xmlns:r="http://schemas.openxmlformats.org/officeDocument/2006/relationships" id="260" r:id="R8bf7ca2e2e5141f8"/>
    <p:sldId xmlns:r="http://schemas.openxmlformats.org/officeDocument/2006/relationships" id="261" r:id="R8eeaaf358ee7456e"/>
    <p:sldId xmlns:r="http://schemas.openxmlformats.org/officeDocument/2006/relationships" id="262" r:id="R0f4f9af120cc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521657fda4ff3" /><Relationship Type="http://schemas.openxmlformats.org/officeDocument/2006/relationships/slide" Target="/ppt/slides/slide1.xml" Id="R8ffa8ee268ef465a" /><Relationship Type="http://schemas.openxmlformats.org/officeDocument/2006/relationships/slide" Target="/ppt/slides/slide2.xml" Id="Rf46e6dbcf5d247e1" /><Relationship Type="http://schemas.openxmlformats.org/officeDocument/2006/relationships/slide" Target="/ppt/slides/slide3.xml" Id="Rc182d4da17ff4ee3" /><Relationship Type="http://schemas.openxmlformats.org/officeDocument/2006/relationships/slide" Target="/ppt/slides/slide4.xml" Id="R978f658f8c0a41aa" /><Relationship Type="http://schemas.openxmlformats.org/officeDocument/2006/relationships/slide" Target="/ppt/slides/slide5.xml" Id="R8bf7ca2e2e5141f8" /><Relationship Type="http://schemas.openxmlformats.org/officeDocument/2006/relationships/slide" Target="/ppt/slides/slide6.xml" Id="R8eeaaf358ee7456e" /><Relationship Type="http://schemas.openxmlformats.org/officeDocument/2006/relationships/slide" Target="/ppt/slides/slide7.xml" Id="R0f4f9af120cc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76d11c8034b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a382cae9746ce" /><Relationship Type="http://schemas.openxmlformats.org/officeDocument/2006/relationships/theme" Target="/ppt/slideMasters/theme/theme1.xml" Id="R2e5d6b9f5f374b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aa382cae9746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9390a1b41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b034bf8ba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38e2f0f1f4b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10710fb9043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0bf25368b40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64139baa841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7a3edc5e0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4 142 096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2 196 237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2 184 096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12 907 238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14 066 075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ZEITZ SCHOU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elin@hamarrevisjon.no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993 873 756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