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fa2c3e6964e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fea3c6d1b04c8b"/>
  </p:sldMasterIdLst>
  <p:sldIdLst>
    <p:sldId xmlns:r="http://schemas.openxmlformats.org/officeDocument/2006/relationships" id="256" r:id="Rb184761135b54779"/>
    <p:sldId xmlns:r="http://schemas.openxmlformats.org/officeDocument/2006/relationships" id="257" r:id="R8632b61f47fd4d69"/>
    <p:sldId xmlns:r="http://schemas.openxmlformats.org/officeDocument/2006/relationships" id="258" r:id="Rb3a8c4aaf8634b45"/>
    <p:sldId xmlns:r="http://schemas.openxmlformats.org/officeDocument/2006/relationships" id="259" r:id="R7298e9d9684a4c37"/>
    <p:sldId xmlns:r="http://schemas.openxmlformats.org/officeDocument/2006/relationships" id="260" r:id="Rddc9502bda714d6b"/>
    <p:sldId xmlns:r="http://schemas.openxmlformats.org/officeDocument/2006/relationships" id="261" r:id="Rf2c7a8d78c4043d7"/>
    <p:sldId xmlns:r="http://schemas.openxmlformats.org/officeDocument/2006/relationships" id="262" r:id="R8fb8e443de5e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ea3c6d1b04c8b" /><Relationship Type="http://schemas.openxmlformats.org/officeDocument/2006/relationships/slide" Target="/ppt/slides/slide1.xml" Id="Rb184761135b54779" /><Relationship Type="http://schemas.openxmlformats.org/officeDocument/2006/relationships/slide" Target="/ppt/slides/slide2.xml" Id="R8632b61f47fd4d69" /><Relationship Type="http://schemas.openxmlformats.org/officeDocument/2006/relationships/slide" Target="/ppt/slides/slide3.xml" Id="Rb3a8c4aaf8634b45" /><Relationship Type="http://schemas.openxmlformats.org/officeDocument/2006/relationships/slide" Target="/ppt/slides/slide4.xml" Id="R7298e9d9684a4c37" /><Relationship Type="http://schemas.openxmlformats.org/officeDocument/2006/relationships/slide" Target="/ppt/slides/slide5.xml" Id="Rddc9502bda714d6b" /><Relationship Type="http://schemas.openxmlformats.org/officeDocument/2006/relationships/slide" Target="/ppt/slides/slide6.xml" Id="Rf2c7a8d78c4043d7" /><Relationship Type="http://schemas.openxmlformats.org/officeDocument/2006/relationships/slide" Target="/ppt/slides/slide7.xml" Id="R8fb8e443de5e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948b2d36a4b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f34c0ceaf4177" /><Relationship Type="http://schemas.openxmlformats.org/officeDocument/2006/relationships/theme" Target="/ppt/slideMasters/theme/theme1.xml" Id="Rf85b18221d29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af34c0ceaf41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18845e6be4c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b5ea1e98a4d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29ba8f5b347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ec171d78f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7991fbc3249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9cca11091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992c112574a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RUGTVEDT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RUGTVEDT DAGLIGVARE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90 490 040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5 999 350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4 444 421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8 211 059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24 246 451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KJELL RUGTVEDT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RUGTVEDT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Europaveien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3962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spar.rugtvedt@ngbutikk.net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993 879 762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RUGTVEDT DAGLIGVARE AS</a:t>
            </a:r>
          </a:p>
        </p:txBody>
      </p:sp>
    </p:spTree>
  </p:cSld>
  <p:clrMapOvr>
    <a:masterClrMapping xmlns:a="http://schemas.openxmlformats.org/drawingml/2006/main"/>
  </p:clrMapOvr>
</p:sld>
</file>