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122d89f684b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b5dbb146046fe"/>
  </p:sldMasterIdLst>
  <p:sldIdLst>
    <p:sldId xmlns:r="http://schemas.openxmlformats.org/officeDocument/2006/relationships" id="256" r:id="R88ad744b997c4a4d"/>
    <p:sldId xmlns:r="http://schemas.openxmlformats.org/officeDocument/2006/relationships" id="257" r:id="R02e0ef4f82d64b63"/>
    <p:sldId xmlns:r="http://schemas.openxmlformats.org/officeDocument/2006/relationships" id="258" r:id="Rfd03402c992947ee"/>
    <p:sldId xmlns:r="http://schemas.openxmlformats.org/officeDocument/2006/relationships" id="259" r:id="R2ef882d1f0f342a5"/>
    <p:sldId xmlns:r="http://schemas.openxmlformats.org/officeDocument/2006/relationships" id="260" r:id="R36c9834ca3f3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b5dbb146046fe" /><Relationship Type="http://schemas.openxmlformats.org/officeDocument/2006/relationships/slide" Target="/ppt/slides/slide1.xml" Id="R88ad744b997c4a4d" /><Relationship Type="http://schemas.openxmlformats.org/officeDocument/2006/relationships/slide" Target="/ppt/slides/slide2.xml" Id="R02e0ef4f82d64b63" /><Relationship Type="http://schemas.openxmlformats.org/officeDocument/2006/relationships/slide" Target="/ppt/slides/slide3.xml" Id="Rfd03402c992947ee" /><Relationship Type="http://schemas.openxmlformats.org/officeDocument/2006/relationships/slide" Target="/ppt/slides/slide4.xml" Id="R2ef882d1f0f342a5" /><Relationship Type="http://schemas.openxmlformats.org/officeDocument/2006/relationships/slide" Target="/ppt/slides/slide5.xml" Id="R36c9834ca3f3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3de1e1fd0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b9abe742940fd" /><Relationship Type="http://schemas.openxmlformats.org/officeDocument/2006/relationships/theme" Target="/ppt/slideMasters/theme/theme1.xml" Id="R49603877dd2a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b9abe7429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11782c73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28a25530941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e178c51ff4d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c3af44cec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3e0c1e9d249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RØDE KORS HJELPEKORPS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RØDE KORS HJELPEKORPS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66 78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korpsleder@tysnesrkh.no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993 882 402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