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0f813e553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a7481ef3948a6"/>
  </p:sldMasterIdLst>
  <p:sldIdLst>
    <p:sldId xmlns:r="http://schemas.openxmlformats.org/officeDocument/2006/relationships" id="256" r:id="Rf228ddef9d5444e0"/>
    <p:sldId xmlns:r="http://schemas.openxmlformats.org/officeDocument/2006/relationships" id="257" r:id="R587fb1da12c347f2"/>
    <p:sldId xmlns:r="http://schemas.openxmlformats.org/officeDocument/2006/relationships" id="258" r:id="R4bcc062fc4f84213"/>
    <p:sldId xmlns:r="http://schemas.openxmlformats.org/officeDocument/2006/relationships" id="259" r:id="R01270656d8574fa7"/>
    <p:sldId xmlns:r="http://schemas.openxmlformats.org/officeDocument/2006/relationships" id="260" r:id="R5ed24405fbd34af1"/>
    <p:sldId xmlns:r="http://schemas.openxmlformats.org/officeDocument/2006/relationships" id="261" r:id="Rde99059d0b0e4199"/>
    <p:sldId xmlns:r="http://schemas.openxmlformats.org/officeDocument/2006/relationships" id="262" r:id="R89e7134c645b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a7481ef3948a6" /><Relationship Type="http://schemas.openxmlformats.org/officeDocument/2006/relationships/slide" Target="/ppt/slides/slide1.xml" Id="Rf228ddef9d5444e0" /><Relationship Type="http://schemas.openxmlformats.org/officeDocument/2006/relationships/slide" Target="/ppt/slides/slide2.xml" Id="R587fb1da12c347f2" /><Relationship Type="http://schemas.openxmlformats.org/officeDocument/2006/relationships/slide" Target="/ppt/slides/slide3.xml" Id="R4bcc062fc4f84213" /><Relationship Type="http://schemas.openxmlformats.org/officeDocument/2006/relationships/slide" Target="/ppt/slides/slide4.xml" Id="R01270656d8574fa7" /><Relationship Type="http://schemas.openxmlformats.org/officeDocument/2006/relationships/slide" Target="/ppt/slides/slide5.xml" Id="R5ed24405fbd34af1" /><Relationship Type="http://schemas.openxmlformats.org/officeDocument/2006/relationships/slide" Target="/ppt/slides/slide6.xml" Id="Rde99059d0b0e4199" /><Relationship Type="http://schemas.openxmlformats.org/officeDocument/2006/relationships/slide" Target="/ppt/slides/slide7.xml" Id="R89e7134c645b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f47ad39384d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32d9f675740b8" /><Relationship Type="http://schemas.openxmlformats.org/officeDocument/2006/relationships/theme" Target="/ppt/slideMasters/theme/theme1.xml" Id="Rf1076e5a80df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32d9f6757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a033bef95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4620b4795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695a4e5fd4e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8054f38d5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dd17bd6c4e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a41692a7e4a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0637c861045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ASAH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30 860 915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30 964 068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MARKUS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993 918 539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ASAH AS</a:t>
            </a:r>
          </a:p>
        </p:txBody>
      </p:sp>
    </p:spTree>
  </p:cSld>
  <p:clrMapOvr>
    <a:masterClrMapping xmlns:a="http://schemas.openxmlformats.org/drawingml/2006/main"/>
  </p:clrMapOvr>
</p:sld>
</file>