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6b7d2fa15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76524c09c4408"/>
  </p:sldMasterIdLst>
  <p:sldIdLst>
    <p:sldId xmlns:r="http://schemas.openxmlformats.org/officeDocument/2006/relationships" id="256" r:id="R73bf3819da59426e"/>
    <p:sldId xmlns:r="http://schemas.openxmlformats.org/officeDocument/2006/relationships" id="257" r:id="R5d2abe2747fc488d"/>
    <p:sldId xmlns:r="http://schemas.openxmlformats.org/officeDocument/2006/relationships" id="258" r:id="R15bcfcd79efd4c4b"/>
    <p:sldId xmlns:r="http://schemas.openxmlformats.org/officeDocument/2006/relationships" id="259" r:id="Ra737795b3ad24b6a"/>
    <p:sldId xmlns:r="http://schemas.openxmlformats.org/officeDocument/2006/relationships" id="260" r:id="Rc17e5f54bd7b49ef"/>
    <p:sldId xmlns:r="http://schemas.openxmlformats.org/officeDocument/2006/relationships" id="261" r:id="Re15e9510f2e74af4"/>
    <p:sldId xmlns:r="http://schemas.openxmlformats.org/officeDocument/2006/relationships" id="262" r:id="R3b8e1b759de6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76524c09c4408" /><Relationship Type="http://schemas.openxmlformats.org/officeDocument/2006/relationships/slide" Target="/ppt/slides/slide1.xml" Id="R73bf3819da59426e" /><Relationship Type="http://schemas.openxmlformats.org/officeDocument/2006/relationships/slide" Target="/ppt/slides/slide2.xml" Id="R5d2abe2747fc488d" /><Relationship Type="http://schemas.openxmlformats.org/officeDocument/2006/relationships/slide" Target="/ppt/slides/slide3.xml" Id="R15bcfcd79efd4c4b" /><Relationship Type="http://schemas.openxmlformats.org/officeDocument/2006/relationships/slide" Target="/ppt/slides/slide4.xml" Id="Ra737795b3ad24b6a" /><Relationship Type="http://schemas.openxmlformats.org/officeDocument/2006/relationships/slide" Target="/ppt/slides/slide5.xml" Id="Rc17e5f54bd7b49ef" /><Relationship Type="http://schemas.openxmlformats.org/officeDocument/2006/relationships/slide" Target="/ppt/slides/slide6.xml" Id="Re15e9510f2e74af4" /><Relationship Type="http://schemas.openxmlformats.org/officeDocument/2006/relationships/slide" Target="/ppt/slides/slide7.xml" Id="R3b8e1b759de6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871cd6022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187b84f5d44d3" /><Relationship Type="http://schemas.openxmlformats.org/officeDocument/2006/relationships/theme" Target="/ppt/slideMasters/theme/theme1.xml" Id="Ra27ee04739c84c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187b84f5d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bc23904b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8d0a172e4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49bb3c24543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79c1e2172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109edbe12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712ec25424b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b8000664f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M&amp;G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−308 091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34 954 121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35 018 320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KJELL BJØRKAVÅG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Maries vei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993 941 468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M&amp;G INVEST AS</a:t>
            </a:r>
          </a:p>
        </p:txBody>
      </p:sp>
    </p:spTree>
  </p:cSld>
  <p:clrMapOvr>
    <a:masterClrMapping xmlns:a="http://schemas.openxmlformats.org/drawingml/2006/main"/>
  </p:clrMapOvr>
</p:sld>
</file>