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a97c0abb4446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6d5e25f0a34ece"/>
  </p:sldMasterIdLst>
  <p:sldIdLst>
    <p:sldId xmlns:r="http://schemas.openxmlformats.org/officeDocument/2006/relationships" id="256" r:id="R12ed4f81dfb242ca"/>
    <p:sldId xmlns:r="http://schemas.openxmlformats.org/officeDocument/2006/relationships" id="257" r:id="Rbb979cfec5e04b80"/>
    <p:sldId xmlns:r="http://schemas.openxmlformats.org/officeDocument/2006/relationships" id="258" r:id="R5f00b107dd8940b9"/>
    <p:sldId xmlns:r="http://schemas.openxmlformats.org/officeDocument/2006/relationships" id="259" r:id="R664a1474c6674236"/>
    <p:sldId xmlns:r="http://schemas.openxmlformats.org/officeDocument/2006/relationships" id="260" r:id="Rff120c1d1676442a"/>
    <p:sldId xmlns:r="http://schemas.openxmlformats.org/officeDocument/2006/relationships" id="261" r:id="R8228c3b2d1744374"/>
    <p:sldId xmlns:r="http://schemas.openxmlformats.org/officeDocument/2006/relationships" id="262" r:id="Rf437186d56b849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d5e25f0a34ece" /><Relationship Type="http://schemas.openxmlformats.org/officeDocument/2006/relationships/slide" Target="/ppt/slides/slide1.xml" Id="R12ed4f81dfb242ca" /><Relationship Type="http://schemas.openxmlformats.org/officeDocument/2006/relationships/slide" Target="/ppt/slides/slide2.xml" Id="Rbb979cfec5e04b80" /><Relationship Type="http://schemas.openxmlformats.org/officeDocument/2006/relationships/slide" Target="/ppt/slides/slide3.xml" Id="R5f00b107dd8940b9" /><Relationship Type="http://schemas.openxmlformats.org/officeDocument/2006/relationships/slide" Target="/ppt/slides/slide4.xml" Id="R664a1474c6674236" /><Relationship Type="http://schemas.openxmlformats.org/officeDocument/2006/relationships/slide" Target="/ppt/slides/slide5.xml" Id="Rff120c1d1676442a" /><Relationship Type="http://schemas.openxmlformats.org/officeDocument/2006/relationships/slide" Target="/ppt/slides/slide6.xml" Id="R8228c3b2d1744374" /><Relationship Type="http://schemas.openxmlformats.org/officeDocument/2006/relationships/slide" Target="/ppt/slides/slide7.xml" Id="Rf437186d56b849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cd99729ed49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f8f66b7524389" /><Relationship Type="http://schemas.openxmlformats.org/officeDocument/2006/relationships/theme" Target="/ppt/slideMasters/theme/theme1.xml" Id="R5fc8f70f6fbe40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cf8f66b75243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ddb05296f4a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f401fe80245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bcb4779e845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ec14344594a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0c8db59be4c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0e273e1f64e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d25a5c41245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ROMADA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ROMADA INVEST AS ble etablert [år] og holder til i Kurland.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11 808 142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14 823 296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14 867 459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RUGTVEDT MORTEN ROGNSTAD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Rugtvedt, Kurlandsåsen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1479 Kurland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morten@myrdahl-sveen.no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993 971 715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