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3813b3a44f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dc6acb1094f8d"/>
  </p:sldMasterIdLst>
  <p:sldIdLst>
    <p:sldId xmlns:r="http://schemas.openxmlformats.org/officeDocument/2006/relationships" id="256" r:id="R0b7725401932427d"/>
    <p:sldId xmlns:r="http://schemas.openxmlformats.org/officeDocument/2006/relationships" id="257" r:id="Rb4d03b9ae6fb4b6c"/>
    <p:sldId xmlns:r="http://schemas.openxmlformats.org/officeDocument/2006/relationships" id="258" r:id="Rc7de2a494cf849a1"/>
    <p:sldId xmlns:r="http://schemas.openxmlformats.org/officeDocument/2006/relationships" id="259" r:id="R69a0ef3097b948d6"/>
    <p:sldId xmlns:r="http://schemas.openxmlformats.org/officeDocument/2006/relationships" id="260" r:id="Rab6bef2321274523"/>
    <p:sldId xmlns:r="http://schemas.openxmlformats.org/officeDocument/2006/relationships" id="261" r:id="Rbeaf68df79bf4c17"/>
    <p:sldId xmlns:r="http://schemas.openxmlformats.org/officeDocument/2006/relationships" id="262" r:id="Re66edd5c5a04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dc6acb1094f8d" /><Relationship Type="http://schemas.openxmlformats.org/officeDocument/2006/relationships/slide" Target="/ppt/slides/slide1.xml" Id="R0b7725401932427d" /><Relationship Type="http://schemas.openxmlformats.org/officeDocument/2006/relationships/slide" Target="/ppt/slides/slide2.xml" Id="Rb4d03b9ae6fb4b6c" /><Relationship Type="http://schemas.openxmlformats.org/officeDocument/2006/relationships/slide" Target="/ppt/slides/slide3.xml" Id="Rc7de2a494cf849a1" /><Relationship Type="http://schemas.openxmlformats.org/officeDocument/2006/relationships/slide" Target="/ppt/slides/slide4.xml" Id="R69a0ef3097b948d6" /><Relationship Type="http://schemas.openxmlformats.org/officeDocument/2006/relationships/slide" Target="/ppt/slides/slide5.xml" Id="Rab6bef2321274523" /><Relationship Type="http://schemas.openxmlformats.org/officeDocument/2006/relationships/slide" Target="/ppt/slides/slide6.xml" Id="Rbeaf68df79bf4c17" /><Relationship Type="http://schemas.openxmlformats.org/officeDocument/2006/relationships/slide" Target="/ppt/slides/slide7.xml" Id="Re66edd5c5a04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450434d7a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bbf4becb84fe7" /><Relationship Type="http://schemas.openxmlformats.org/officeDocument/2006/relationships/theme" Target="/ppt/slideMasters/theme/theme1.xml" Id="R4fdaba3f7ad9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bbf4becb8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dbbe3c7fc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abe66fd544b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d6a528229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31ba1b8dd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1066a1ee6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ffe55ad0b4e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c7bad854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8 785 326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8 820 053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 HENRIK KNUDTZON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Knudtzon, Holmenkollveien 95H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hknu@hotmail.com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994 000 233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