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23c5aaa95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a967d5e0d4b79"/>
  </p:sldMasterIdLst>
  <p:sldIdLst>
    <p:sldId xmlns:r="http://schemas.openxmlformats.org/officeDocument/2006/relationships" id="256" r:id="Ra756cd2e7c89444a"/>
    <p:sldId xmlns:r="http://schemas.openxmlformats.org/officeDocument/2006/relationships" id="257" r:id="Ra83dd7432a774e56"/>
    <p:sldId xmlns:r="http://schemas.openxmlformats.org/officeDocument/2006/relationships" id="258" r:id="Rf3baa1f6f27a4c95"/>
    <p:sldId xmlns:r="http://schemas.openxmlformats.org/officeDocument/2006/relationships" id="259" r:id="R7877984702b74028"/>
    <p:sldId xmlns:r="http://schemas.openxmlformats.org/officeDocument/2006/relationships" id="260" r:id="Raa3a51d8cb8a44ec"/>
    <p:sldId xmlns:r="http://schemas.openxmlformats.org/officeDocument/2006/relationships" id="261" r:id="R473d87ffa9184e5b"/>
    <p:sldId xmlns:r="http://schemas.openxmlformats.org/officeDocument/2006/relationships" id="262" r:id="R031ffec1615f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a967d5e0d4b79" /><Relationship Type="http://schemas.openxmlformats.org/officeDocument/2006/relationships/slide" Target="/ppt/slides/slide1.xml" Id="Ra756cd2e7c89444a" /><Relationship Type="http://schemas.openxmlformats.org/officeDocument/2006/relationships/slide" Target="/ppt/slides/slide2.xml" Id="Ra83dd7432a774e56" /><Relationship Type="http://schemas.openxmlformats.org/officeDocument/2006/relationships/slide" Target="/ppt/slides/slide3.xml" Id="Rf3baa1f6f27a4c95" /><Relationship Type="http://schemas.openxmlformats.org/officeDocument/2006/relationships/slide" Target="/ppt/slides/slide4.xml" Id="R7877984702b74028" /><Relationship Type="http://schemas.openxmlformats.org/officeDocument/2006/relationships/slide" Target="/ppt/slides/slide5.xml" Id="Raa3a51d8cb8a44ec" /><Relationship Type="http://schemas.openxmlformats.org/officeDocument/2006/relationships/slide" Target="/ppt/slides/slide6.xml" Id="R473d87ffa9184e5b" /><Relationship Type="http://schemas.openxmlformats.org/officeDocument/2006/relationships/slide" Target="/ppt/slides/slide7.xml" Id="R031ffec1615f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6f5f30ab048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0b959aa9d48b1" /><Relationship Type="http://schemas.openxmlformats.org/officeDocument/2006/relationships/theme" Target="/ppt/slideMasters/theme/theme1.xml" Id="R5597325e3ea0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80b959aa9d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37d7019c7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514c0e0f3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9f0dcfeef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b6ecf4e91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62a0d026b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18fe8b0a1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c40339a92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VESTMARGRUPPEN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VESTMARGRUPPEN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5 475 568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16 524 673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19 493 413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DAHLE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LOHNE WALDEMARSEN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MARTA HOLTE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HVALVIK RØNNINGEN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JARLE RØNNINGEN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KARIN DAHLE JENSEN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3301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994 002 007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