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cb025d497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9884698ad4e03"/>
  </p:sldMasterIdLst>
  <p:sldIdLst>
    <p:sldId xmlns:r="http://schemas.openxmlformats.org/officeDocument/2006/relationships" id="256" r:id="R8380c4ba24f64c66"/>
    <p:sldId xmlns:r="http://schemas.openxmlformats.org/officeDocument/2006/relationships" id="257" r:id="R20a625a9497d4f36"/>
    <p:sldId xmlns:r="http://schemas.openxmlformats.org/officeDocument/2006/relationships" id="258" r:id="Rf58c0981cfac4517"/>
    <p:sldId xmlns:r="http://schemas.openxmlformats.org/officeDocument/2006/relationships" id="259" r:id="R4322ab5deda848d6"/>
    <p:sldId xmlns:r="http://schemas.openxmlformats.org/officeDocument/2006/relationships" id="260" r:id="Ra2c2c2296b5a4b86"/>
    <p:sldId xmlns:r="http://schemas.openxmlformats.org/officeDocument/2006/relationships" id="261" r:id="R68a238b05c7e49e6"/>
    <p:sldId xmlns:r="http://schemas.openxmlformats.org/officeDocument/2006/relationships" id="262" r:id="Reac59561f0f0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9884698ad4e03" /><Relationship Type="http://schemas.openxmlformats.org/officeDocument/2006/relationships/slide" Target="/ppt/slides/slide1.xml" Id="R8380c4ba24f64c66" /><Relationship Type="http://schemas.openxmlformats.org/officeDocument/2006/relationships/slide" Target="/ppt/slides/slide2.xml" Id="R20a625a9497d4f36" /><Relationship Type="http://schemas.openxmlformats.org/officeDocument/2006/relationships/slide" Target="/ppt/slides/slide3.xml" Id="Rf58c0981cfac4517" /><Relationship Type="http://schemas.openxmlformats.org/officeDocument/2006/relationships/slide" Target="/ppt/slides/slide4.xml" Id="R4322ab5deda848d6" /><Relationship Type="http://schemas.openxmlformats.org/officeDocument/2006/relationships/slide" Target="/ppt/slides/slide5.xml" Id="Ra2c2c2296b5a4b86" /><Relationship Type="http://schemas.openxmlformats.org/officeDocument/2006/relationships/slide" Target="/ppt/slides/slide6.xml" Id="R68a238b05c7e49e6" /><Relationship Type="http://schemas.openxmlformats.org/officeDocument/2006/relationships/slide" Target="/ppt/slides/slide7.xml" Id="Reac59561f0f0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46d129ece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d7dfe9d424c67" /><Relationship Type="http://schemas.openxmlformats.org/officeDocument/2006/relationships/theme" Target="/ppt/slideMasters/theme/theme1.xml" Id="Rc579d9caf61e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d7dfe9d42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0c4ea8e7b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51872d94e4a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40d9fddc7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f9109deeb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f9da39574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ff3475a2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ed51197a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