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05bc686c334b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a3a05bed64210"/>
  </p:sldMasterIdLst>
  <p:sldIdLst>
    <p:sldId xmlns:r="http://schemas.openxmlformats.org/officeDocument/2006/relationships" id="256" r:id="Re5263e4344e84c66"/>
    <p:sldId xmlns:r="http://schemas.openxmlformats.org/officeDocument/2006/relationships" id="257" r:id="Rf95eb5d2f8064faa"/>
    <p:sldId xmlns:r="http://schemas.openxmlformats.org/officeDocument/2006/relationships" id="258" r:id="R232bd545a86d43e8"/>
    <p:sldId xmlns:r="http://schemas.openxmlformats.org/officeDocument/2006/relationships" id="259" r:id="Rca086d82be8e4f64"/>
    <p:sldId xmlns:r="http://schemas.openxmlformats.org/officeDocument/2006/relationships" id="260" r:id="Re2752eb8663843d4"/>
    <p:sldId xmlns:r="http://schemas.openxmlformats.org/officeDocument/2006/relationships" id="261" r:id="Ra01fdec33a0740b3"/>
    <p:sldId xmlns:r="http://schemas.openxmlformats.org/officeDocument/2006/relationships" id="262" r:id="Ra10841e84ae647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a3a05bed64210" /><Relationship Type="http://schemas.openxmlformats.org/officeDocument/2006/relationships/slide" Target="/ppt/slides/slide1.xml" Id="Re5263e4344e84c66" /><Relationship Type="http://schemas.openxmlformats.org/officeDocument/2006/relationships/slide" Target="/ppt/slides/slide2.xml" Id="Rf95eb5d2f8064faa" /><Relationship Type="http://schemas.openxmlformats.org/officeDocument/2006/relationships/slide" Target="/ppt/slides/slide3.xml" Id="R232bd545a86d43e8" /><Relationship Type="http://schemas.openxmlformats.org/officeDocument/2006/relationships/slide" Target="/ppt/slides/slide4.xml" Id="Rca086d82be8e4f64" /><Relationship Type="http://schemas.openxmlformats.org/officeDocument/2006/relationships/slide" Target="/ppt/slides/slide5.xml" Id="Re2752eb8663843d4" /><Relationship Type="http://schemas.openxmlformats.org/officeDocument/2006/relationships/slide" Target="/ppt/slides/slide6.xml" Id="Ra01fdec33a0740b3" /><Relationship Type="http://schemas.openxmlformats.org/officeDocument/2006/relationships/slide" Target="/ppt/slides/slide7.xml" Id="Ra10841e84ae647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2991f075140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268503e1b4419" /><Relationship Type="http://schemas.openxmlformats.org/officeDocument/2006/relationships/theme" Target="/ppt/slideMasters/theme/theme1.xml" Id="Rd632831fe28549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5268503e1b44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142ea57a346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3ee6bd06a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74f37b5fd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8c9bc79ce4c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fe938b69346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b0f7ae93848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22c8d01e54d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MEDEA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−452 147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9 922 109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10 019 284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NYHAUG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rnyhaug@hotmail.com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994 007 262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MEDEA HOLDING AS</a:t>
            </a:r>
          </a:p>
        </p:txBody>
      </p:sp>
    </p:spTree>
  </p:cSld>
  <p:clrMapOvr>
    <a:masterClrMapping xmlns:a="http://schemas.openxmlformats.org/drawingml/2006/main"/>
  </p:clrMapOvr>
</p:sld>
</file>