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5e4ba9d2048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4a504341454b55"/>
  </p:sldMasterIdLst>
  <p:sldIdLst>
    <p:sldId xmlns:r="http://schemas.openxmlformats.org/officeDocument/2006/relationships" id="256" r:id="Rd4329a3fe8684c80"/>
    <p:sldId xmlns:r="http://schemas.openxmlformats.org/officeDocument/2006/relationships" id="257" r:id="R4f74890480c4415e"/>
    <p:sldId xmlns:r="http://schemas.openxmlformats.org/officeDocument/2006/relationships" id="258" r:id="Rc9ce218f32e148aa"/>
    <p:sldId xmlns:r="http://schemas.openxmlformats.org/officeDocument/2006/relationships" id="259" r:id="R0f07588cb1264342"/>
    <p:sldId xmlns:r="http://schemas.openxmlformats.org/officeDocument/2006/relationships" id="260" r:id="R3fe3d0b4c65d4964"/>
    <p:sldId xmlns:r="http://schemas.openxmlformats.org/officeDocument/2006/relationships" id="261" r:id="Rba4c7345e4794c7f"/>
    <p:sldId xmlns:r="http://schemas.openxmlformats.org/officeDocument/2006/relationships" id="262" r:id="R825c8983896b4c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a504341454b55" /><Relationship Type="http://schemas.openxmlformats.org/officeDocument/2006/relationships/slide" Target="/ppt/slides/slide1.xml" Id="Rd4329a3fe8684c80" /><Relationship Type="http://schemas.openxmlformats.org/officeDocument/2006/relationships/slide" Target="/ppt/slides/slide2.xml" Id="R4f74890480c4415e" /><Relationship Type="http://schemas.openxmlformats.org/officeDocument/2006/relationships/slide" Target="/ppt/slides/slide3.xml" Id="Rc9ce218f32e148aa" /><Relationship Type="http://schemas.openxmlformats.org/officeDocument/2006/relationships/slide" Target="/ppt/slides/slide4.xml" Id="R0f07588cb1264342" /><Relationship Type="http://schemas.openxmlformats.org/officeDocument/2006/relationships/slide" Target="/ppt/slides/slide5.xml" Id="R3fe3d0b4c65d4964" /><Relationship Type="http://schemas.openxmlformats.org/officeDocument/2006/relationships/slide" Target="/ppt/slides/slide6.xml" Id="Rba4c7345e4794c7f" /><Relationship Type="http://schemas.openxmlformats.org/officeDocument/2006/relationships/slide" Target="/ppt/slides/slide7.xml" Id="R825c8983896b4c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4800bb04b40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608d6631a4b40" /><Relationship Type="http://schemas.openxmlformats.org/officeDocument/2006/relationships/theme" Target="/ppt/slideMasters/theme/theme1.xml" Id="R48f360b73f8c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608d6631a4b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019771df941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2abfcf57d47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3f865541c47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27dc52bca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a1dbae1654d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1ea6f24374f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80ae5cd304a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MOORE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2 759 265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Tullins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15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994 021 389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