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24236dffba40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fd96b61e514ad9"/>
  </p:sldMasterIdLst>
  <p:sldIdLst>
    <p:sldId xmlns:r="http://schemas.openxmlformats.org/officeDocument/2006/relationships" id="256" r:id="R0056f245464e4aa6"/>
    <p:sldId xmlns:r="http://schemas.openxmlformats.org/officeDocument/2006/relationships" id="257" r:id="R3d4506044e4b4529"/>
    <p:sldId xmlns:r="http://schemas.openxmlformats.org/officeDocument/2006/relationships" id="258" r:id="R70489ea9561242cf"/>
    <p:sldId xmlns:r="http://schemas.openxmlformats.org/officeDocument/2006/relationships" id="259" r:id="R843952a236574383"/>
    <p:sldId xmlns:r="http://schemas.openxmlformats.org/officeDocument/2006/relationships" id="260" r:id="R4bd001f170954f61"/>
    <p:sldId xmlns:r="http://schemas.openxmlformats.org/officeDocument/2006/relationships" id="261" r:id="R86e9b22b2858419e"/>
    <p:sldId xmlns:r="http://schemas.openxmlformats.org/officeDocument/2006/relationships" id="262" r:id="Rf0a21c4c7e784b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fd96b61e514ad9" /><Relationship Type="http://schemas.openxmlformats.org/officeDocument/2006/relationships/slide" Target="/ppt/slides/slide1.xml" Id="R0056f245464e4aa6" /><Relationship Type="http://schemas.openxmlformats.org/officeDocument/2006/relationships/slide" Target="/ppt/slides/slide2.xml" Id="R3d4506044e4b4529" /><Relationship Type="http://schemas.openxmlformats.org/officeDocument/2006/relationships/slide" Target="/ppt/slides/slide3.xml" Id="R70489ea9561242cf" /><Relationship Type="http://schemas.openxmlformats.org/officeDocument/2006/relationships/slide" Target="/ppt/slides/slide4.xml" Id="R843952a236574383" /><Relationship Type="http://schemas.openxmlformats.org/officeDocument/2006/relationships/slide" Target="/ppt/slides/slide5.xml" Id="R4bd001f170954f61" /><Relationship Type="http://schemas.openxmlformats.org/officeDocument/2006/relationships/slide" Target="/ppt/slides/slide6.xml" Id="R86e9b22b2858419e" /><Relationship Type="http://schemas.openxmlformats.org/officeDocument/2006/relationships/slide" Target="/ppt/slides/slide7.xml" Id="Rf0a21c4c7e784b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e435816b1741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72da53f3e4535" /><Relationship Type="http://schemas.openxmlformats.org/officeDocument/2006/relationships/theme" Target="/ppt/slideMasters/theme/theme1.xml" Id="Reedb6b3047c444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a72da53f3e45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a5951437e48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831a0e8784d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bed4ece9744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b1746450c4f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1e4013f5f40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0f3cbbe9d4a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c3d903d304c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HABITAT MCI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HABITAT MCI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HABITAT MCI AS ble etablert [år] og holder til i Sveio.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HABITAT MCI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HABITAT MCI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HABITAT MCI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2 171 039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1 795 632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2 108 974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17 478 814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18 873 530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HABITAT MCI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JOPELU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VESTOR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BJØRN HABBESTAD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BJØRN HABBESTAD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HABITAT MCI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5550 Sveio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74 05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per.bjorn.habbestad@gmail.com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994 041 983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HABITAT MCI AS</a:t>
            </a:r>
          </a:p>
        </p:txBody>
      </p:sp>
    </p:spTree>
  </p:cSld>
  <p:clrMapOvr>
    <a:masterClrMapping xmlns:a="http://schemas.openxmlformats.org/drawingml/2006/main"/>
  </p:clrMapOvr>
</p:sld>
</file>