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f595aeb6fc45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3448a72a484bcc"/>
  </p:sldMasterIdLst>
  <p:sldIdLst>
    <p:sldId xmlns:r="http://schemas.openxmlformats.org/officeDocument/2006/relationships" id="256" r:id="R38fd295ac20f4afd"/>
    <p:sldId xmlns:r="http://schemas.openxmlformats.org/officeDocument/2006/relationships" id="257" r:id="Redd7ce0a7e2d4141"/>
    <p:sldId xmlns:r="http://schemas.openxmlformats.org/officeDocument/2006/relationships" id="258" r:id="Rd5f31bec5f8443b4"/>
    <p:sldId xmlns:r="http://schemas.openxmlformats.org/officeDocument/2006/relationships" id="259" r:id="R730ec803e56e4d41"/>
    <p:sldId xmlns:r="http://schemas.openxmlformats.org/officeDocument/2006/relationships" id="260" r:id="R6f3ce8ebde9b4d9c"/>
    <p:sldId xmlns:r="http://schemas.openxmlformats.org/officeDocument/2006/relationships" id="261" r:id="Rfce3456a32894ba2"/>
    <p:sldId xmlns:r="http://schemas.openxmlformats.org/officeDocument/2006/relationships" id="262" r:id="R61ddd68816f341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48a72a484bcc" /><Relationship Type="http://schemas.openxmlformats.org/officeDocument/2006/relationships/slide" Target="/ppt/slides/slide1.xml" Id="R38fd295ac20f4afd" /><Relationship Type="http://schemas.openxmlformats.org/officeDocument/2006/relationships/slide" Target="/ppt/slides/slide2.xml" Id="Redd7ce0a7e2d4141" /><Relationship Type="http://schemas.openxmlformats.org/officeDocument/2006/relationships/slide" Target="/ppt/slides/slide3.xml" Id="Rd5f31bec5f8443b4" /><Relationship Type="http://schemas.openxmlformats.org/officeDocument/2006/relationships/slide" Target="/ppt/slides/slide4.xml" Id="R730ec803e56e4d41" /><Relationship Type="http://schemas.openxmlformats.org/officeDocument/2006/relationships/slide" Target="/ppt/slides/slide5.xml" Id="R6f3ce8ebde9b4d9c" /><Relationship Type="http://schemas.openxmlformats.org/officeDocument/2006/relationships/slide" Target="/ppt/slides/slide6.xml" Id="Rfce3456a32894ba2" /><Relationship Type="http://schemas.openxmlformats.org/officeDocument/2006/relationships/slide" Target="/ppt/slides/slide7.xml" Id="R61ddd68816f341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798b7e7da43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c3adc7dc40d1" /><Relationship Type="http://schemas.openxmlformats.org/officeDocument/2006/relationships/theme" Target="/ppt/slideMasters/theme/theme1.xml" Id="R415a8d73ab0f41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dc3adc7dc40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e66dfb90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d1f0e1d0e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e1888c252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e50586d89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36d1eef54b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b9f60b5c49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6c63bdc8348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EVER TRONDHEIM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TRONDHEIM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16 826 707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1 160 483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10 554 361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EVER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HSJ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196B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76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trondheim@ever.no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EVER TRONDHEIM AS</a:t>
            </a:r>
          </a:p>
        </p:txBody>
      </p:sp>
    </p:spTree>
  </p:cSld>
  <p:clrMapOvr>
    <a:masterClrMapping xmlns:a="http://schemas.openxmlformats.org/drawingml/2006/main"/>
  </p:clrMapOvr>
</p:sld>
</file>