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f1e5c418b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2537216fd141ac"/>
  </p:sldMasterIdLst>
  <p:sldIdLst>
    <p:sldId xmlns:r="http://schemas.openxmlformats.org/officeDocument/2006/relationships" id="256" r:id="R1aab1df21805435c"/>
    <p:sldId xmlns:r="http://schemas.openxmlformats.org/officeDocument/2006/relationships" id="257" r:id="R5cad054338574e18"/>
    <p:sldId xmlns:r="http://schemas.openxmlformats.org/officeDocument/2006/relationships" id="258" r:id="Re6a1d49d239c429b"/>
    <p:sldId xmlns:r="http://schemas.openxmlformats.org/officeDocument/2006/relationships" id="259" r:id="Rded0378d88104a9c"/>
    <p:sldId xmlns:r="http://schemas.openxmlformats.org/officeDocument/2006/relationships" id="260" r:id="R9b35cfb14af7421d"/>
    <p:sldId xmlns:r="http://schemas.openxmlformats.org/officeDocument/2006/relationships" id="261" r:id="R937e4e71df4a48ce"/>
    <p:sldId xmlns:r="http://schemas.openxmlformats.org/officeDocument/2006/relationships" id="262" r:id="R8d1b7621face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2537216fd141ac" /><Relationship Type="http://schemas.openxmlformats.org/officeDocument/2006/relationships/slide" Target="/ppt/slides/slide1.xml" Id="R1aab1df21805435c" /><Relationship Type="http://schemas.openxmlformats.org/officeDocument/2006/relationships/slide" Target="/ppt/slides/slide2.xml" Id="R5cad054338574e18" /><Relationship Type="http://schemas.openxmlformats.org/officeDocument/2006/relationships/slide" Target="/ppt/slides/slide3.xml" Id="Re6a1d49d239c429b" /><Relationship Type="http://schemas.openxmlformats.org/officeDocument/2006/relationships/slide" Target="/ppt/slides/slide4.xml" Id="Rded0378d88104a9c" /><Relationship Type="http://schemas.openxmlformats.org/officeDocument/2006/relationships/slide" Target="/ppt/slides/slide5.xml" Id="R9b35cfb14af7421d" /><Relationship Type="http://schemas.openxmlformats.org/officeDocument/2006/relationships/slide" Target="/ppt/slides/slide6.xml" Id="R937e4e71df4a48ce" /><Relationship Type="http://schemas.openxmlformats.org/officeDocument/2006/relationships/slide" Target="/ppt/slides/slide7.xml" Id="R8d1b7621face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bf19911e4a4f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3307112a44209" /><Relationship Type="http://schemas.openxmlformats.org/officeDocument/2006/relationships/theme" Target="/ppt/slideMasters/theme/theme1.xml" Id="R7bdf28322459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3307112a442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8b82f6ef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f71a37b7940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81c37a40040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6ee9aa25e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5997743da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7fe38d65b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8e5ce8c17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24 293 344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27 179 211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 FRITZ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Oterlia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4956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994 060 686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NURKEN AS</a:t>
            </a:r>
          </a:p>
        </p:txBody>
      </p:sp>
    </p:spTree>
  </p:cSld>
  <p:clrMapOvr>
    <a:masterClrMapping xmlns:a="http://schemas.openxmlformats.org/drawingml/2006/main"/>
  </p:clrMapOvr>
</p:sld>
</file>