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f824f33a8c46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f6e839401e4bc9"/>
  </p:sldMasterIdLst>
  <p:sldIdLst>
    <p:sldId xmlns:r="http://schemas.openxmlformats.org/officeDocument/2006/relationships" id="256" r:id="R922afdb5afc8439b"/>
    <p:sldId xmlns:r="http://schemas.openxmlformats.org/officeDocument/2006/relationships" id="257" r:id="R7bbeac0ae393496e"/>
    <p:sldId xmlns:r="http://schemas.openxmlformats.org/officeDocument/2006/relationships" id="258" r:id="R1030bd11f7b8432e"/>
    <p:sldId xmlns:r="http://schemas.openxmlformats.org/officeDocument/2006/relationships" id="259" r:id="R62051f6941ee4637"/>
    <p:sldId xmlns:r="http://schemas.openxmlformats.org/officeDocument/2006/relationships" id="260" r:id="R0567c96fed7643fa"/>
    <p:sldId xmlns:r="http://schemas.openxmlformats.org/officeDocument/2006/relationships" id="261" r:id="R0d39d2c8730546d2"/>
    <p:sldId xmlns:r="http://schemas.openxmlformats.org/officeDocument/2006/relationships" id="262" r:id="R0bdae4c32811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6e839401e4bc9" /><Relationship Type="http://schemas.openxmlformats.org/officeDocument/2006/relationships/slide" Target="/ppt/slides/slide1.xml" Id="R922afdb5afc8439b" /><Relationship Type="http://schemas.openxmlformats.org/officeDocument/2006/relationships/slide" Target="/ppt/slides/slide2.xml" Id="R7bbeac0ae393496e" /><Relationship Type="http://schemas.openxmlformats.org/officeDocument/2006/relationships/slide" Target="/ppt/slides/slide3.xml" Id="R1030bd11f7b8432e" /><Relationship Type="http://schemas.openxmlformats.org/officeDocument/2006/relationships/slide" Target="/ppt/slides/slide4.xml" Id="R62051f6941ee4637" /><Relationship Type="http://schemas.openxmlformats.org/officeDocument/2006/relationships/slide" Target="/ppt/slides/slide5.xml" Id="R0567c96fed7643fa" /><Relationship Type="http://schemas.openxmlformats.org/officeDocument/2006/relationships/slide" Target="/ppt/slides/slide6.xml" Id="R0d39d2c8730546d2" /><Relationship Type="http://schemas.openxmlformats.org/officeDocument/2006/relationships/slide" Target="/ppt/slides/slide7.xml" Id="R0bdae4c32811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c7b8574ce4d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b4c45013f4542" /><Relationship Type="http://schemas.openxmlformats.org/officeDocument/2006/relationships/theme" Target="/ppt/slideMasters/theme/theme1.xml" Id="Rf012f16de3e3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0b4c45013f45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00d38f5f5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140abe13c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7409e895c41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2c3423999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b312047e44f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bdbbcf53c4b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6d4416e9b42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BENTE'S REGNSKAPSKONTOR V/ Bente Øverby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BENTE'S REGNSKAPSKONTOR V/ Bente Øverby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STEN OLAF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OLAF MARTINIUS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605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beoverby@bbnett.no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994 075 349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