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952f46e6746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d2e92031547f0"/>
  </p:sldMasterIdLst>
  <p:sldIdLst>
    <p:sldId xmlns:r="http://schemas.openxmlformats.org/officeDocument/2006/relationships" id="256" r:id="Rd9f0b827ea4d4791"/>
    <p:sldId xmlns:r="http://schemas.openxmlformats.org/officeDocument/2006/relationships" id="257" r:id="Radd3c152b1424e95"/>
    <p:sldId xmlns:r="http://schemas.openxmlformats.org/officeDocument/2006/relationships" id="258" r:id="Rabe239d063624aa0"/>
    <p:sldId xmlns:r="http://schemas.openxmlformats.org/officeDocument/2006/relationships" id="259" r:id="Rb60b1d9e4a4245aa"/>
    <p:sldId xmlns:r="http://schemas.openxmlformats.org/officeDocument/2006/relationships" id="260" r:id="Rab32c3f02f1549e0"/>
    <p:sldId xmlns:r="http://schemas.openxmlformats.org/officeDocument/2006/relationships" id="261" r:id="R4e151906c4cc495d"/>
    <p:sldId xmlns:r="http://schemas.openxmlformats.org/officeDocument/2006/relationships" id="262" r:id="Rc083a4de4872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d2e92031547f0" /><Relationship Type="http://schemas.openxmlformats.org/officeDocument/2006/relationships/slide" Target="/ppt/slides/slide1.xml" Id="Rd9f0b827ea4d4791" /><Relationship Type="http://schemas.openxmlformats.org/officeDocument/2006/relationships/slide" Target="/ppt/slides/slide2.xml" Id="Radd3c152b1424e95" /><Relationship Type="http://schemas.openxmlformats.org/officeDocument/2006/relationships/slide" Target="/ppt/slides/slide3.xml" Id="Rabe239d063624aa0" /><Relationship Type="http://schemas.openxmlformats.org/officeDocument/2006/relationships/slide" Target="/ppt/slides/slide4.xml" Id="Rb60b1d9e4a4245aa" /><Relationship Type="http://schemas.openxmlformats.org/officeDocument/2006/relationships/slide" Target="/ppt/slides/slide5.xml" Id="Rab32c3f02f1549e0" /><Relationship Type="http://schemas.openxmlformats.org/officeDocument/2006/relationships/slide" Target="/ppt/slides/slide6.xml" Id="R4e151906c4cc495d" /><Relationship Type="http://schemas.openxmlformats.org/officeDocument/2006/relationships/slide" Target="/ppt/slides/slide7.xml" Id="Rc083a4de4872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05e0c8be5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83d90960f4777" /><Relationship Type="http://schemas.openxmlformats.org/officeDocument/2006/relationships/theme" Target="/ppt/slideMasters/theme/theme1.xml" Id="R0ca4db3f8f48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83d90960f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b53ac5b1b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46b56a6b7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a2ee951cf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e7fe868e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619dc085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9e342a02e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90b91023f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TJS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−7 683 604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4 859 658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299 415 995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300 845 654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SØLAND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Søland, 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994 191 357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TJS INVEST AS</a:t>
            </a:r>
          </a:p>
        </p:txBody>
      </p:sp>
    </p:spTree>
  </p:cSld>
  <p:clrMapOvr>
    <a:masterClrMapping xmlns:a="http://schemas.openxmlformats.org/drawingml/2006/main"/>
  </p:clrMapOvr>
</p:sld>
</file>