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833f25e1d8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b286260aa4e1c"/>
  </p:sldMasterIdLst>
  <p:sldIdLst>
    <p:sldId xmlns:r="http://schemas.openxmlformats.org/officeDocument/2006/relationships" id="256" r:id="Rf85576cf8a084eb7"/>
    <p:sldId xmlns:r="http://schemas.openxmlformats.org/officeDocument/2006/relationships" id="257" r:id="R1a32cb2bcdb54fdf"/>
    <p:sldId xmlns:r="http://schemas.openxmlformats.org/officeDocument/2006/relationships" id="258" r:id="Rd89a6ce980c44739"/>
    <p:sldId xmlns:r="http://schemas.openxmlformats.org/officeDocument/2006/relationships" id="259" r:id="R630d82bd61b34c31"/>
    <p:sldId xmlns:r="http://schemas.openxmlformats.org/officeDocument/2006/relationships" id="260" r:id="R7798d9126e9a483e"/>
    <p:sldId xmlns:r="http://schemas.openxmlformats.org/officeDocument/2006/relationships" id="261" r:id="Rfd118998e406434b"/>
    <p:sldId xmlns:r="http://schemas.openxmlformats.org/officeDocument/2006/relationships" id="262" r:id="R06ebee8edd5f40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b286260aa4e1c" /><Relationship Type="http://schemas.openxmlformats.org/officeDocument/2006/relationships/slide" Target="/ppt/slides/slide1.xml" Id="Rf85576cf8a084eb7" /><Relationship Type="http://schemas.openxmlformats.org/officeDocument/2006/relationships/slide" Target="/ppt/slides/slide2.xml" Id="R1a32cb2bcdb54fdf" /><Relationship Type="http://schemas.openxmlformats.org/officeDocument/2006/relationships/slide" Target="/ppt/slides/slide3.xml" Id="Rd89a6ce980c44739" /><Relationship Type="http://schemas.openxmlformats.org/officeDocument/2006/relationships/slide" Target="/ppt/slides/slide4.xml" Id="R630d82bd61b34c31" /><Relationship Type="http://schemas.openxmlformats.org/officeDocument/2006/relationships/slide" Target="/ppt/slides/slide5.xml" Id="R7798d9126e9a483e" /><Relationship Type="http://schemas.openxmlformats.org/officeDocument/2006/relationships/slide" Target="/ppt/slides/slide6.xml" Id="Rfd118998e406434b" /><Relationship Type="http://schemas.openxmlformats.org/officeDocument/2006/relationships/slide" Target="/ppt/slides/slide7.xml" Id="R06ebee8edd5f40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c1e9c0ca146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41edbebea4f1d" /><Relationship Type="http://schemas.openxmlformats.org/officeDocument/2006/relationships/theme" Target="/ppt/slideMasters/theme/theme1.xml" Id="Ree37255dc33b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c41edbebea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231f3d5b0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786ab4c0d46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c4ca35ddf47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1ac6d0d44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f5c1eb3ca42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e8314e0a64c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a4a925242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2 548 296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2 410 305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5 643 495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9 294 900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LUDVIGSEN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Holmenkollveien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oyludvig@online.no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994 191 691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