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488d99f11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4906cacd046d9"/>
  </p:sldMasterIdLst>
  <p:sldIdLst>
    <p:sldId xmlns:r="http://schemas.openxmlformats.org/officeDocument/2006/relationships" id="256" r:id="Re9abd3d94cae4371"/>
    <p:sldId xmlns:r="http://schemas.openxmlformats.org/officeDocument/2006/relationships" id="257" r:id="R533922383f3a44b0"/>
    <p:sldId xmlns:r="http://schemas.openxmlformats.org/officeDocument/2006/relationships" id="258" r:id="R6af6c4672c1a4aaa"/>
    <p:sldId xmlns:r="http://schemas.openxmlformats.org/officeDocument/2006/relationships" id="259" r:id="Rce4e2a5fb94d486a"/>
    <p:sldId xmlns:r="http://schemas.openxmlformats.org/officeDocument/2006/relationships" id="260" r:id="Rf5043974db154617"/>
    <p:sldId xmlns:r="http://schemas.openxmlformats.org/officeDocument/2006/relationships" id="261" r:id="R07a029adfdc44a27"/>
    <p:sldId xmlns:r="http://schemas.openxmlformats.org/officeDocument/2006/relationships" id="262" r:id="R5d7712b5267c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4906cacd046d9" /><Relationship Type="http://schemas.openxmlformats.org/officeDocument/2006/relationships/slide" Target="/ppt/slides/slide1.xml" Id="Re9abd3d94cae4371" /><Relationship Type="http://schemas.openxmlformats.org/officeDocument/2006/relationships/slide" Target="/ppt/slides/slide2.xml" Id="R533922383f3a44b0" /><Relationship Type="http://schemas.openxmlformats.org/officeDocument/2006/relationships/slide" Target="/ppt/slides/slide3.xml" Id="R6af6c4672c1a4aaa" /><Relationship Type="http://schemas.openxmlformats.org/officeDocument/2006/relationships/slide" Target="/ppt/slides/slide4.xml" Id="Rce4e2a5fb94d486a" /><Relationship Type="http://schemas.openxmlformats.org/officeDocument/2006/relationships/slide" Target="/ppt/slides/slide5.xml" Id="Rf5043974db154617" /><Relationship Type="http://schemas.openxmlformats.org/officeDocument/2006/relationships/slide" Target="/ppt/slides/slide6.xml" Id="R07a029adfdc44a27" /><Relationship Type="http://schemas.openxmlformats.org/officeDocument/2006/relationships/slide" Target="/ppt/slides/slide7.xml" Id="R5d7712b5267c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8e46bb03a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40fb4606542a6" /><Relationship Type="http://schemas.openxmlformats.org/officeDocument/2006/relationships/theme" Target="/ppt/slideMasters/theme/theme1.xml" Id="R05c4578aecb1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40fb46065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2ab67fb65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9793b0890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2d155bbdb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5d6e9662b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b73d80f42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aa3e295d2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ec51c10c6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8 053 944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119 628 180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MARIE MUSTAD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994 195 344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