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3a72cdd77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931e9c00f4b83"/>
  </p:sldMasterIdLst>
  <p:sldIdLst>
    <p:sldId xmlns:r="http://schemas.openxmlformats.org/officeDocument/2006/relationships" id="256" r:id="Rff241dbe6a254904"/>
    <p:sldId xmlns:r="http://schemas.openxmlformats.org/officeDocument/2006/relationships" id="257" r:id="R6bd92afb066b4f7b"/>
    <p:sldId xmlns:r="http://schemas.openxmlformats.org/officeDocument/2006/relationships" id="258" r:id="Ra1f77390ed244b7a"/>
    <p:sldId xmlns:r="http://schemas.openxmlformats.org/officeDocument/2006/relationships" id="259" r:id="R0e64480baf5640eb"/>
    <p:sldId xmlns:r="http://schemas.openxmlformats.org/officeDocument/2006/relationships" id="260" r:id="R6526b257fe6c4d6c"/>
    <p:sldId xmlns:r="http://schemas.openxmlformats.org/officeDocument/2006/relationships" id="261" r:id="Rf996a3b0aa6f470d"/>
    <p:sldId xmlns:r="http://schemas.openxmlformats.org/officeDocument/2006/relationships" id="262" r:id="R8e266c6227f3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931e9c00f4b83" /><Relationship Type="http://schemas.openxmlformats.org/officeDocument/2006/relationships/slide" Target="/ppt/slides/slide1.xml" Id="Rff241dbe6a254904" /><Relationship Type="http://schemas.openxmlformats.org/officeDocument/2006/relationships/slide" Target="/ppt/slides/slide2.xml" Id="R6bd92afb066b4f7b" /><Relationship Type="http://schemas.openxmlformats.org/officeDocument/2006/relationships/slide" Target="/ppt/slides/slide3.xml" Id="Ra1f77390ed244b7a" /><Relationship Type="http://schemas.openxmlformats.org/officeDocument/2006/relationships/slide" Target="/ppt/slides/slide4.xml" Id="R0e64480baf5640eb" /><Relationship Type="http://schemas.openxmlformats.org/officeDocument/2006/relationships/slide" Target="/ppt/slides/slide5.xml" Id="R6526b257fe6c4d6c" /><Relationship Type="http://schemas.openxmlformats.org/officeDocument/2006/relationships/slide" Target="/ppt/slides/slide6.xml" Id="Rf996a3b0aa6f470d" /><Relationship Type="http://schemas.openxmlformats.org/officeDocument/2006/relationships/slide" Target="/ppt/slides/slide7.xml" Id="R8e266c6227f3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b1b07b478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3a9ab0ef4a1e" /><Relationship Type="http://schemas.openxmlformats.org/officeDocument/2006/relationships/theme" Target="/ppt/slideMasters/theme/theme1.xml" Id="R5a467aba5abc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c3a9ab0ef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2a42c4125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12cf8afdd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8549c6016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79ce221a1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748e6454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0eb970a0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3062f0d1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79 825 524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KVINNESLAND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KJELL MAGNE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KVINNESLAND INVEST AS</a:t>
            </a:r>
          </a:p>
        </p:txBody>
      </p:sp>
    </p:spTree>
  </p:cSld>
  <p:clrMapOvr>
    <a:masterClrMapping xmlns:a="http://schemas.openxmlformats.org/drawingml/2006/main"/>
  </p:clrMapOvr>
</p:sld>
</file>