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cb9384264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2e54009a4465c"/>
  </p:sldMasterIdLst>
  <p:sldIdLst>
    <p:sldId xmlns:r="http://schemas.openxmlformats.org/officeDocument/2006/relationships" id="256" r:id="Rc2c51ca734e24dca"/>
    <p:sldId xmlns:r="http://schemas.openxmlformats.org/officeDocument/2006/relationships" id="257" r:id="R2a818e2d77f24a70"/>
    <p:sldId xmlns:r="http://schemas.openxmlformats.org/officeDocument/2006/relationships" id="258" r:id="R58f0ad245b2a4f4a"/>
    <p:sldId xmlns:r="http://schemas.openxmlformats.org/officeDocument/2006/relationships" id="259" r:id="Rc9f20506a73e45c4"/>
    <p:sldId xmlns:r="http://schemas.openxmlformats.org/officeDocument/2006/relationships" id="260" r:id="R3a77f35789344bff"/>
    <p:sldId xmlns:r="http://schemas.openxmlformats.org/officeDocument/2006/relationships" id="261" r:id="R8a337ba39c7b40fd"/>
    <p:sldId xmlns:r="http://schemas.openxmlformats.org/officeDocument/2006/relationships" id="262" r:id="R39d3fb7496a4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2e54009a4465c" /><Relationship Type="http://schemas.openxmlformats.org/officeDocument/2006/relationships/slide" Target="/ppt/slides/slide1.xml" Id="Rc2c51ca734e24dca" /><Relationship Type="http://schemas.openxmlformats.org/officeDocument/2006/relationships/slide" Target="/ppt/slides/slide2.xml" Id="R2a818e2d77f24a70" /><Relationship Type="http://schemas.openxmlformats.org/officeDocument/2006/relationships/slide" Target="/ppt/slides/slide3.xml" Id="R58f0ad245b2a4f4a" /><Relationship Type="http://schemas.openxmlformats.org/officeDocument/2006/relationships/slide" Target="/ppt/slides/slide4.xml" Id="Rc9f20506a73e45c4" /><Relationship Type="http://schemas.openxmlformats.org/officeDocument/2006/relationships/slide" Target="/ppt/slides/slide5.xml" Id="R3a77f35789344bff" /><Relationship Type="http://schemas.openxmlformats.org/officeDocument/2006/relationships/slide" Target="/ppt/slides/slide6.xml" Id="R8a337ba39c7b40fd" /><Relationship Type="http://schemas.openxmlformats.org/officeDocument/2006/relationships/slide" Target="/ppt/slides/slide7.xml" Id="R39d3fb7496a4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a05ac7714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d19e593924a63" /><Relationship Type="http://schemas.openxmlformats.org/officeDocument/2006/relationships/theme" Target="/ppt/slideMasters/theme/theme1.xml" Id="R59de022a21de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d19e59392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e00d2283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78872704c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01ac10bc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9c47d8c0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f4f98392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6d9a068d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83ff4db5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ØVRELID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SYSCO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52 887 553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52 955 600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OMMUND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Ommund Øvrelid, Kokkevegen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