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5d2291258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ec3ee8f3a4f28"/>
  </p:sldMasterIdLst>
  <p:sldIdLst>
    <p:sldId xmlns:r="http://schemas.openxmlformats.org/officeDocument/2006/relationships" id="256" r:id="R98c2cb2822c34d7b"/>
    <p:sldId xmlns:r="http://schemas.openxmlformats.org/officeDocument/2006/relationships" id="257" r:id="R24bf2986ddf04dc1"/>
    <p:sldId xmlns:r="http://schemas.openxmlformats.org/officeDocument/2006/relationships" id="258" r:id="Rb48575af30ae45f5"/>
    <p:sldId xmlns:r="http://schemas.openxmlformats.org/officeDocument/2006/relationships" id="259" r:id="Rb339fb9a09d9446b"/>
    <p:sldId xmlns:r="http://schemas.openxmlformats.org/officeDocument/2006/relationships" id="260" r:id="Rd5a438f70ae84d8e"/>
    <p:sldId xmlns:r="http://schemas.openxmlformats.org/officeDocument/2006/relationships" id="261" r:id="Ra583553e07b44836"/>
    <p:sldId xmlns:r="http://schemas.openxmlformats.org/officeDocument/2006/relationships" id="262" r:id="Rce8f83d5391d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ec3ee8f3a4f28" /><Relationship Type="http://schemas.openxmlformats.org/officeDocument/2006/relationships/slide" Target="/ppt/slides/slide1.xml" Id="R98c2cb2822c34d7b" /><Relationship Type="http://schemas.openxmlformats.org/officeDocument/2006/relationships/slide" Target="/ppt/slides/slide2.xml" Id="R24bf2986ddf04dc1" /><Relationship Type="http://schemas.openxmlformats.org/officeDocument/2006/relationships/slide" Target="/ppt/slides/slide3.xml" Id="Rb48575af30ae45f5" /><Relationship Type="http://schemas.openxmlformats.org/officeDocument/2006/relationships/slide" Target="/ppt/slides/slide4.xml" Id="Rb339fb9a09d9446b" /><Relationship Type="http://schemas.openxmlformats.org/officeDocument/2006/relationships/slide" Target="/ppt/slides/slide5.xml" Id="Rd5a438f70ae84d8e" /><Relationship Type="http://schemas.openxmlformats.org/officeDocument/2006/relationships/slide" Target="/ppt/slides/slide6.xml" Id="Ra583553e07b44836" /><Relationship Type="http://schemas.openxmlformats.org/officeDocument/2006/relationships/slide" Target="/ppt/slides/slide7.xml" Id="Rce8f83d5391d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67aa416de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f95ebf97d4462" /><Relationship Type="http://schemas.openxmlformats.org/officeDocument/2006/relationships/theme" Target="/ppt/slideMasters/theme/theme1.xml" Id="R257d51f1fe97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f95ebf97d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a4ff2e473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bb3e3de7f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e35d87d9f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6dd76706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0e8e227e5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05d7d3fa840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88c4d2be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A.FERKINGSTAD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A.FERKINGSTAD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3 360 087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31 237 781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FERKINGSTAD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Ferkingstad, Strandavegen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