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086131f52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cbedf0c9f41d6"/>
  </p:sldMasterIdLst>
  <p:sldIdLst>
    <p:sldId xmlns:r="http://schemas.openxmlformats.org/officeDocument/2006/relationships" id="256" r:id="Rfb9c1f0d287e488b"/>
    <p:sldId xmlns:r="http://schemas.openxmlformats.org/officeDocument/2006/relationships" id="257" r:id="R183e5f2c7eef4a4d"/>
    <p:sldId xmlns:r="http://schemas.openxmlformats.org/officeDocument/2006/relationships" id="258" r:id="R760f668475eb4a35"/>
    <p:sldId xmlns:r="http://schemas.openxmlformats.org/officeDocument/2006/relationships" id="259" r:id="R06d3541460f54c13"/>
    <p:sldId xmlns:r="http://schemas.openxmlformats.org/officeDocument/2006/relationships" id="260" r:id="Ra7548e07c5844e1e"/>
    <p:sldId xmlns:r="http://schemas.openxmlformats.org/officeDocument/2006/relationships" id="261" r:id="Rf427473319c849a6"/>
    <p:sldId xmlns:r="http://schemas.openxmlformats.org/officeDocument/2006/relationships" id="262" r:id="R66e83c7db270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bedf0c9f41d6" /><Relationship Type="http://schemas.openxmlformats.org/officeDocument/2006/relationships/slide" Target="/ppt/slides/slide1.xml" Id="Rfb9c1f0d287e488b" /><Relationship Type="http://schemas.openxmlformats.org/officeDocument/2006/relationships/slide" Target="/ppt/slides/slide2.xml" Id="R183e5f2c7eef4a4d" /><Relationship Type="http://schemas.openxmlformats.org/officeDocument/2006/relationships/slide" Target="/ppt/slides/slide3.xml" Id="R760f668475eb4a35" /><Relationship Type="http://schemas.openxmlformats.org/officeDocument/2006/relationships/slide" Target="/ppt/slides/slide4.xml" Id="R06d3541460f54c13" /><Relationship Type="http://schemas.openxmlformats.org/officeDocument/2006/relationships/slide" Target="/ppt/slides/slide5.xml" Id="Ra7548e07c5844e1e" /><Relationship Type="http://schemas.openxmlformats.org/officeDocument/2006/relationships/slide" Target="/ppt/slides/slide6.xml" Id="Rf427473319c849a6" /><Relationship Type="http://schemas.openxmlformats.org/officeDocument/2006/relationships/slide" Target="/ppt/slides/slide7.xml" Id="R66e83c7db270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bf7ff265b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110b1ee64571" /><Relationship Type="http://schemas.openxmlformats.org/officeDocument/2006/relationships/theme" Target="/ppt/slideMasters/theme/theme1.xml" Id="Re7186ed6ec13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8110b1ee6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e861d79b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88b09ea8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c143caf4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bfccd5d8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a70445a4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efb45656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16de1dc0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