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6a139b10e42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64dbe50e1641af"/>
  </p:sldMasterIdLst>
  <p:sldIdLst>
    <p:sldId xmlns:r="http://schemas.openxmlformats.org/officeDocument/2006/relationships" id="256" r:id="R231024aaef4e4feb"/>
    <p:sldId xmlns:r="http://schemas.openxmlformats.org/officeDocument/2006/relationships" id="257" r:id="R300bc8e32faa483b"/>
    <p:sldId xmlns:r="http://schemas.openxmlformats.org/officeDocument/2006/relationships" id="258" r:id="Rdf967d3aac114eab"/>
    <p:sldId xmlns:r="http://schemas.openxmlformats.org/officeDocument/2006/relationships" id="259" r:id="Re23191f34ca04e4a"/>
    <p:sldId xmlns:r="http://schemas.openxmlformats.org/officeDocument/2006/relationships" id="260" r:id="Re7247faa10064e13"/>
    <p:sldId xmlns:r="http://schemas.openxmlformats.org/officeDocument/2006/relationships" id="261" r:id="Re04229ba71914096"/>
    <p:sldId xmlns:r="http://schemas.openxmlformats.org/officeDocument/2006/relationships" id="262" r:id="Re92722683c5f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4dbe50e1641af" /><Relationship Type="http://schemas.openxmlformats.org/officeDocument/2006/relationships/slide" Target="/ppt/slides/slide1.xml" Id="R231024aaef4e4feb" /><Relationship Type="http://schemas.openxmlformats.org/officeDocument/2006/relationships/slide" Target="/ppt/slides/slide2.xml" Id="R300bc8e32faa483b" /><Relationship Type="http://schemas.openxmlformats.org/officeDocument/2006/relationships/slide" Target="/ppt/slides/slide3.xml" Id="Rdf967d3aac114eab" /><Relationship Type="http://schemas.openxmlformats.org/officeDocument/2006/relationships/slide" Target="/ppt/slides/slide4.xml" Id="Re23191f34ca04e4a" /><Relationship Type="http://schemas.openxmlformats.org/officeDocument/2006/relationships/slide" Target="/ppt/slides/slide5.xml" Id="Re7247faa10064e13" /><Relationship Type="http://schemas.openxmlformats.org/officeDocument/2006/relationships/slide" Target="/ppt/slides/slide6.xml" Id="Re04229ba71914096" /><Relationship Type="http://schemas.openxmlformats.org/officeDocument/2006/relationships/slide" Target="/ppt/slides/slide7.xml" Id="Re92722683c5f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6a64fb809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5c4070bf0441f" /><Relationship Type="http://schemas.openxmlformats.org/officeDocument/2006/relationships/theme" Target="/ppt/slideMasters/theme/theme1.xml" Id="R49ba9e785ab043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e5c4070bf0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2f385391d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9ab1faa1a49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5c5a6835a40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d0e26165b46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58bc0ddc8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415ef4f6e4f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df09aafa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INSR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INSR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42 664 675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38 202 879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27 280 440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158 701 456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402 027 405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ANDENÆS  –  31,8 %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 ASA  –  23,9 %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HAFA INVEST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FINYIELD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INSR ASA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post@insr.io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www.insr.io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994 288 962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INSR ASA</a:t>
            </a:r>
          </a:p>
        </p:txBody>
      </p:sp>
    </p:spTree>
  </p:cSld>
  <p:clrMapOvr>
    <a:masterClrMapping xmlns:a="http://schemas.openxmlformats.org/drawingml/2006/main"/>
  </p:clrMapOvr>
</p:sld>
</file>