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e76ad7171640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9128171b884ba9"/>
  </p:sldMasterIdLst>
  <p:sldIdLst>
    <p:sldId xmlns:r="http://schemas.openxmlformats.org/officeDocument/2006/relationships" id="256" r:id="R354190fbbfc84101"/>
    <p:sldId xmlns:r="http://schemas.openxmlformats.org/officeDocument/2006/relationships" id="257" r:id="R1db7c393309844b0"/>
    <p:sldId xmlns:r="http://schemas.openxmlformats.org/officeDocument/2006/relationships" id="258" r:id="Rec337bb552f34f1f"/>
    <p:sldId xmlns:r="http://schemas.openxmlformats.org/officeDocument/2006/relationships" id="259" r:id="R25ff56bd06b14c3f"/>
    <p:sldId xmlns:r="http://schemas.openxmlformats.org/officeDocument/2006/relationships" id="260" r:id="R935e9d1718a74fe5"/>
    <p:sldId xmlns:r="http://schemas.openxmlformats.org/officeDocument/2006/relationships" id="261" r:id="R6e1bc7a17e0b4b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9128171b884ba9" /><Relationship Type="http://schemas.openxmlformats.org/officeDocument/2006/relationships/slide" Target="/ppt/slides/slide1.xml" Id="R354190fbbfc84101" /><Relationship Type="http://schemas.openxmlformats.org/officeDocument/2006/relationships/slide" Target="/ppt/slides/slide2.xml" Id="R1db7c393309844b0" /><Relationship Type="http://schemas.openxmlformats.org/officeDocument/2006/relationships/slide" Target="/ppt/slides/slide3.xml" Id="Rec337bb552f34f1f" /><Relationship Type="http://schemas.openxmlformats.org/officeDocument/2006/relationships/slide" Target="/ppt/slides/slide4.xml" Id="R25ff56bd06b14c3f" /><Relationship Type="http://schemas.openxmlformats.org/officeDocument/2006/relationships/slide" Target="/ppt/slides/slide5.xml" Id="R935e9d1718a74fe5" /><Relationship Type="http://schemas.openxmlformats.org/officeDocument/2006/relationships/slide" Target="/ppt/slides/slide6.xml" Id="R6e1bc7a17e0b4b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3076aa69442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5b5f26a5d485c" /><Relationship Type="http://schemas.openxmlformats.org/officeDocument/2006/relationships/theme" Target="/ppt/slideMasters/theme/theme1.xml" Id="R7f686235405b4e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35b5f26a5d48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b5bfa94bb4f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484d4288b41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de4bc08c540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9a1f89d904c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2d0d1f3384f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a4c1819c045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OLSSON &amp; CO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OLSSON &amp; CO DA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2 434 857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2 419 396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1 485 838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994 293 052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