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186f8e62a4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f5529bdaa4b63"/>
  </p:sldMasterIdLst>
  <p:sldIdLst>
    <p:sldId xmlns:r="http://schemas.openxmlformats.org/officeDocument/2006/relationships" id="256" r:id="Raa06cc23d5ea467f"/>
    <p:sldId xmlns:r="http://schemas.openxmlformats.org/officeDocument/2006/relationships" id="257" r:id="R3e66dca1538641e8"/>
    <p:sldId xmlns:r="http://schemas.openxmlformats.org/officeDocument/2006/relationships" id="258" r:id="R4570f3f251364cd4"/>
    <p:sldId xmlns:r="http://schemas.openxmlformats.org/officeDocument/2006/relationships" id="259" r:id="Rcf5ef33b73474c1f"/>
    <p:sldId xmlns:r="http://schemas.openxmlformats.org/officeDocument/2006/relationships" id="260" r:id="R7e3e89fed21c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f5529bdaa4b63" /><Relationship Type="http://schemas.openxmlformats.org/officeDocument/2006/relationships/slide" Target="/ppt/slides/slide1.xml" Id="Raa06cc23d5ea467f" /><Relationship Type="http://schemas.openxmlformats.org/officeDocument/2006/relationships/slide" Target="/ppt/slides/slide2.xml" Id="R3e66dca1538641e8" /><Relationship Type="http://schemas.openxmlformats.org/officeDocument/2006/relationships/slide" Target="/ppt/slides/slide3.xml" Id="R4570f3f251364cd4" /><Relationship Type="http://schemas.openxmlformats.org/officeDocument/2006/relationships/slide" Target="/ppt/slides/slide4.xml" Id="Rcf5ef33b73474c1f" /><Relationship Type="http://schemas.openxmlformats.org/officeDocument/2006/relationships/slide" Target="/ppt/slides/slide5.xml" Id="R7e3e89fed21c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62b200dc843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0d544be96425d" /><Relationship Type="http://schemas.openxmlformats.org/officeDocument/2006/relationships/theme" Target="/ppt/slideMasters/theme/theme1.xml" Id="Rb07c99e2c63f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c0d544be96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fefb20602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0f61c2c9d4e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f91ad9556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639c867b40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ce9322f1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SEA-AGE INVEST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SEA-AGE INVEST LTD ble etablert [år] og holder til i Sk7 2dh Cheshire.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Carpenter Court, 1 Maple Road, Bramhall, Stockport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Sk7 2dh Cheshire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994 455 494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SEA-AGE INVEST LTD</a:t>
            </a:r>
          </a:p>
        </p:txBody>
      </p:sp>
    </p:spTree>
  </p:cSld>
  <p:clrMapOvr>
    <a:masterClrMapping xmlns:a="http://schemas.openxmlformats.org/drawingml/2006/main"/>
  </p:clrMapOvr>
</p:sld>
</file>