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e1a796b7c49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b1e224571943ce"/>
  </p:sldMasterIdLst>
  <p:sldIdLst>
    <p:sldId xmlns:r="http://schemas.openxmlformats.org/officeDocument/2006/relationships" id="256" r:id="Ra7ebcb9ed46540a2"/>
    <p:sldId xmlns:r="http://schemas.openxmlformats.org/officeDocument/2006/relationships" id="257" r:id="Rc5a199f6966b456e"/>
    <p:sldId xmlns:r="http://schemas.openxmlformats.org/officeDocument/2006/relationships" id="258" r:id="Rad2925ed23064eac"/>
    <p:sldId xmlns:r="http://schemas.openxmlformats.org/officeDocument/2006/relationships" id="259" r:id="R5c0e28d68d254c87"/>
    <p:sldId xmlns:r="http://schemas.openxmlformats.org/officeDocument/2006/relationships" id="260" r:id="Re01cae77a6b548fa"/>
    <p:sldId xmlns:r="http://schemas.openxmlformats.org/officeDocument/2006/relationships" id="261" r:id="R964bb745b4794f25"/>
    <p:sldId xmlns:r="http://schemas.openxmlformats.org/officeDocument/2006/relationships" id="262" r:id="R9b44dde5a2bb4f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1e224571943ce" /><Relationship Type="http://schemas.openxmlformats.org/officeDocument/2006/relationships/slide" Target="/ppt/slides/slide1.xml" Id="Ra7ebcb9ed46540a2" /><Relationship Type="http://schemas.openxmlformats.org/officeDocument/2006/relationships/slide" Target="/ppt/slides/slide2.xml" Id="Rc5a199f6966b456e" /><Relationship Type="http://schemas.openxmlformats.org/officeDocument/2006/relationships/slide" Target="/ppt/slides/slide3.xml" Id="Rad2925ed23064eac" /><Relationship Type="http://schemas.openxmlformats.org/officeDocument/2006/relationships/slide" Target="/ppt/slides/slide4.xml" Id="R5c0e28d68d254c87" /><Relationship Type="http://schemas.openxmlformats.org/officeDocument/2006/relationships/slide" Target="/ppt/slides/slide5.xml" Id="Re01cae77a6b548fa" /><Relationship Type="http://schemas.openxmlformats.org/officeDocument/2006/relationships/slide" Target="/ppt/slides/slide6.xml" Id="R964bb745b4794f25" /><Relationship Type="http://schemas.openxmlformats.org/officeDocument/2006/relationships/slide" Target="/ppt/slides/slide7.xml" Id="R9b44dde5a2bb4f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6ce432eab48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b70b1ae274188" /><Relationship Type="http://schemas.openxmlformats.org/officeDocument/2006/relationships/theme" Target="/ppt/slideMasters/theme/theme1.xml" Id="Rf86e354762fd47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2b70b1ae2741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ba5dd4f9947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eed9add744a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d3f2b857241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c26f43f0047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aed2cd02047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e48fc8aff47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f56468ccf4a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TRIPPEL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TRIPPEL REGNSKAP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16 942 528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2 210 737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1 824 379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546 577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8 382 727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 allé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post@trippelregnskap.no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994 457 152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