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41708d4e3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4d4123a8e4958"/>
  </p:sldMasterIdLst>
  <p:sldIdLst>
    <p:sldId xmlns:r="http://schemas.openxmlformats.org/officeDocument/2006/relationships" id="256" r:id="R0821ace7eb6c4f4a"/>
    <p:sldId xmlns:r="http://schemas.openxmlformats.org/officeDocument/2006/relationships" id="257" r:id="R8339ba24ab6144ab"/>
    <p:sldId xmlns:r="http://schemas.openxmlformats.org/officeDocument/2006/relationships" id="258" r:id="Rbb20bc11f2d44784"/>
    <p:sldId xmlns:r="http://schemas.openxmlformats.org/officeDocument/2006/relationships" id="259" r:id="R49e28599dc864356"/>
    <p:sldId xmlns:r="http://schemas.openxmlformats.org/officeDocument/2006/relationships" id="260" r:id="Ra4018978ec0f428a"/>
    <p:sldId xmlns:r="http://schemas.openxmlformats.org/officeDocument/2006/relationships" id="261" r:id="Rebd1c6abebbe4fe2"/>
    <p:sldId xmlns:r="http://schemas.openxmlformats.org/officeDocument/2006/relationships" id="262" r:id="R2e67b9f63350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4d4123a8e4958" /><Relationship Type="http://schemas.openxmlformats.org/officeDocument/2006/relationships/slide" Target="/ppt/slides/slide1.xml" Id="R0821ace7eb6c4f4a" /><Relationship Type="http://schemas.openxmlformats.org/officeDocument/2006/relationships/slide" Target="/ppt/slides/slide2.xml" Id="R8339ba24ab6144ab" /><Relationship Type="http://schemas.openxmlformats.org/officeDocument/2006/relationships/slide" Target="/ppt/slides/slide3.xml" Id="Rbb20bc11f2d44784" /><Relationship Type="http://schemas.openxmlformats.org/officeDocument/2006/relationships/slide" Target="/ppt/slides/slide4.xml" Id="R49e28599dc864356" /><Relationship Type="http://schemas.openxmlformats.org/officeDocument/2006/relationships/slide" Target="/ppt/slides/slide5.xml" Id="Ra4018978ec0f428a" /><Relationship Type="http://schemas.openxmlformats.org/officeDocument/2006/relationships/slide" Target="/ppt/slides/slide6.xml" Id="Rebd1c6abebbe4fe2" /><Relationship Type="http://schemas.openxmlformats.org/officeDocument/2006/relationships/slide" Target="/ppt/slides/slide7.xml" Id="R2e67b9f63350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fddefd18a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0f85db85d47de" /><Relationship Type="http://schemas.openxmlformats.org/officeDocument/2006/relationships/theme" Target="/ppt/slideMasters/theme/theme1.xml" Id="R902ccbc830ee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0f85db85d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6eb431d64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bc304049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7c69cee2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8301bbf2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b5f8a7a2042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666044de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5c3eadfc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8 465 875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SIRE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Frydenhaugveien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21 55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morten@rokeriet.no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994 480 456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SIRE HOLDING AS</a:t>
            </a:r>
          </a:p>
        </p:txBody>
      </p:sp>
    </p:spTree>
  </p:cSld>
  <p:clrMapOvr>
    <a:masterClrMapping xmlns:a="http://schemas.openxmlformats.org/drawingml/2006/main"/>
  </p:clrMapOvr>
</p:sld>
</file>