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b75b8e4dfb47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e8bba67eba43fa"/>
  </p:sldMasterIdLst>
  <p:sldIdLst>
    <p:sldId xmlns:r="http://schemas.openxmlformats.org/officeDocument/2006/relationships" id="256" r:id="R10fe7d01296a47ce"/>
    <p:sldId xmlns:r="http://schemas.openxmlformats.org/officeDocument/2006/relationships" id="257" r:id="Rab31a942bffb42dd"/>
    <p:sldId xmlns:r="http://schemas.openxmlformats.org/officeDocument/2006/relationships" id="258" r:id="Rc77b565f9be64b84"/>
    <p:sldId xmlns:r="http://schemas.openxmlformats.org/officeDocument/2006/relationships" id="259" r:id="R4b39e3500f384096"/>
    <p:sldId xmlns:r="http://schemas.openxmlformats.org/officeDocument/2006/relationships" id="260" r:id="R541aeab254824f81"/>
    <p:sldId xmlns:r="http://schemas.openxmlformats.org/officeDocument/2006/relationships" id="261" r:id="R7a802179bae44592"/>
    <p:sldId xmlns:r="http://schemas.openxmlformats.org/officeDocument/2006/relationships" id="262" r:id="R33fb5aa45bad41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e8bba67eba43fa" /><Relationship Type="http://schemas.openxmlformats.org/officeDocument/2006/relationships/slide" Target="/ppt/slides/slide1.xml" Id="R10fe7d01296a47ce" /><Relationship Type="http://schemas.openxmlformats.org/officeDocument/2006/relationships/slide" Target="/ppt/slides/slide2.xml" Id="Rab31a942bffb42dd" /><Relationship Type="http://schemas.openxmlformats.org/officeDocument/2006/relationships/slide" Target="/ppt/slides/slide3.xml" Id="Rc77b565f9be64b84" /><Relationship Type="http://schemas.openxmlformats.org/officeDocument/2006/relationships/slide" Target="/ppt/slides/slide4.xml" Id="R4b39e3500f384096" /><Relationship Type="http://schemas.openxmlformats.org/officeDocument/2006/relationships/slide" Target="/ppt/slides/slide5.xml" Id="R541aeab254824f81" /><Relationship Type="http://schemas.openxmlformats.org/officeDocument/2006/relationships/slide" Target="/ppt/slides/slide6.xml" Id="R7a802179bae44592" /><Relationship Type="http://schemas.openxmlformats.org/officeDocument/2006/relationships/slide" Target="/ppt/slides/slide7.xml" Id="R33fb5aa45bad41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e5206f663848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1758d4977461d" /><Relationship Type="http://schemas.openxmlformats.org/officeDocument/2006/relationships/theme" Target="/ppt/slideMasters/theme/theme1.xml" Id="Rd97673d17f8d4a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f1758d497746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f613b9a1143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d780c61eb4e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9ddc9f6024e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1679a335746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8035080f045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8f901e7d246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2e26d094842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GLITRAFJORD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GLITRAFJORD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GLITRAFJORD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GLITRAFJORD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GLITRAFJORD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GLITRAFJORD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−1 203 000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960 608 000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1 340 641 000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GLITRAFJORD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REAL-FORVALTNING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GLITRAFJORD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Kronprinsesse Märthas plass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994 506 943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GLITRAFJORD AS</a:t>
            </a:r>
          </a:p>
        </p:txBody>
      </p:sp>
    </p:spTree>
  </p:cSld>
  <p:clrMapOvr>
    <a:masterClrMapping xmlns:a="http://schemas.openxmlformats.org/drawingml/2006/main"/>
  </p:clrMapOvr>
</p:sld>
</file>