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e3f57a8da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32807942e46b0"/>
  </p:sldMasterIdLst>
  <p:sldIdLst>
    <p:sldId xmlns:r="http://schemas.openxmlformats.org/officeDocument/2006/relationships" id="256" r:id="R7190c1d794e341eb"/>
    <p:sldId xmlns:r="http://schemas.openxmlformats.org/officeDocument/2006/relationships" id="257" r:id="Rb99e1c1552b74ce3"/>
    <p:sldId xmlns:r="http://schemas.openxmlformats.org/officeDocument/2006/relationships" id="258" r:id="Ra9b2093ffdd24fd7"/>
    <p:sldId xmlns:r="http://schemas.openxmlformats.org/officeDocument/2006/relationships" id="259" r:id="Re8fcf5d40eda407e"/>
    <p:sldId xmlns:r="http://schemas.openxmlformats.org/officeDocument/2006/relationships" id="260" r:id="R4dcfa929561141ce"/>
    <p:sldId xmlns:r="http://schemas.openxmlformats.org/officeDocument/2006/relationships" id="261" r:id="R324faf17dc0f47bd"/>
    <p:sldId xmlns:r="http://schemas.openxmlformats.org/officeDocument/2006/relationships" id="262" r:id="R135dae279405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32807942e46b0" /><Relationship Type="http://schemas.openxmlformats.org/officeDocument/2006/relationships/slide" Target="/ppt/slides/slide1.xml" Id="R7190c1d794e341eb" /><Relationship Type="http://schemas.openxmlformats.org/officeDocument/2006/relationships/slide" Target="/ppt/slides/slide2.xml" Id="Rb99e1c1552b74ce3" /><Relationship Type="http://schemas.openxmlformats.org/officeDocument/2006/relationships/slide" Target="/ppt/slides/slide3.xml" Id="Ra9b2093ffdd24fd7" /><Relationship Type="http://schemas.openxmlformats.org/officeDocument/2006/relationships/slide" Target="/ppt/slides/slide4.xml" Id="Re8fcf5d40eda407e" /><Relationship Type="http://schemas.openxmlformats.org/officeDocument/2006/relationships/slide" Target="/ppt/slides/slide5.xml" Id="R4dcfa929561141ce" /><Relationship Type="http://schemas.openxmlformats.org/officeDocument/2006/relationships/slide" Target="/ppt/slides/slide6.xml" Id="R324faf17dc0f47bd" /><Relationship Type="http://schemas.openxmlformats.org/officeDocument/2006/relationships/slide" Target="/ppt/slides/slide7.xml" Id="R135dae279405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eb2cfda01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aa744e6c74f2b" /><Relationship Type="http://schemas.openxmlformats.org/officeDocument/2006/relationships/theme" Target="/ppt/slideMasters/theme/theme1.xml" Id="Rdf27259c794c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aa744e6c7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14ab524e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8f3b4ab7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c19822d0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85415837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e4f6dac7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6b1d3462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2f8076c5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