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1d1594262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0618c02f44eb5"/>
  </p:sldMasterIdLst>
  <p:sldIdLst>
    <p:sldId xmlns:r="http://schemas.openxmlformats.org/officeDocument/2006/relationships" id="256" r:id="R639c788dcd4b4260"/>
    <p:sldId xmlns:r="http://schemas.openxmlformats.org/officeDocument/2006/relationships" id="257" r:id="Re11fd2d8e7144d09"/>
    <p:sldId xmlns:r="http://schemas.openxmlformats.org/officeDocument/2006/relationships" id="258" r:id="Rb483ad25af11482a"/>
    <p:sldId xmlns:r="http://schemas.openxmlformats.org/officeDocument/2006/relationships" id="259" r:id="R707eef2f48dd47d3"/>
    <p:sldId xmlns:r="http://schemas.openxmlformats.org/officeDocument/2006/relationships" id="260" r:id="R552a71ac8d754f21"/>
    <p:sldId xmlns:r="http://schemas.openxmlformats.org/officeDocument/2006/relationships" id="261" r:id="Rbb25cb8f15e34f58"/>
    <p:sldId xmlns:r="http://schemas.openxmlformats.org/officeDocument/2006/relationships" id="262" r:id="Rc7a96e5514aa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0618c02f44eb5" /><Relationship Type="http://schemas.openxmlformats.org/officeDocument/2006/relationships/slide" Target="/ppt/slides/slide1.xml" Id="R639c788dcd4b4260" /><Relationship Type="http://schemas.openxmlformats.org/officeDocument/2006/relationships/slide" Target="/ppt/slides/slide2.xml" Id="Re11fd2d8e7144d09" /><Relationship Type="http://schemas.openxmlformats.org/officeDocument/2006/relationships/slide" Target="/ppt/slides/slide3.xml" Id="Rb483ad25af11482a" /><Relationship Type="http://schemas.openxmlformats.org/officeDocument/2006/relationships/slide" Target="/ppt/slides/slide4.xml" Id="R707eef2f48dd47d3" /><Relationship Type="http://schemas.openxmlformats.org/officeDocument/2006/relationships/slide" Target="/ppt/slides/slide5.xml" Id="R552a71ac8d754f21" /><Relationship Type="http://schemas.openxmlformats.org/officeDocument/2006/relationships/slide" Target="/ppt/slides/slide6.xml" Id="Rbb25cb8f15e34f58" /><Relationship Type="http://schemas.openxmlformats.org/officeDocument/2006/relationships/slide" Target="/ppt/slides/slide7.xml" Id="Rc7a96e5514aa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5936e847f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290c60c754bbc" /><Relationship Type="http://schemas.openxmlformats.org/officeDocument/2006/relationships/theme" Target="/ppt/slideMasters/theme/theme1.xml" Id="R9c70f0be61a9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290c60c75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37007e95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2fe330faa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6611e1a4b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bec27a726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116f5fa4c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7f096277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9fec31a6e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FANABILFORRETNING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FANABILFORRETNING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FANABILFORRETNING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FANABILFORRETNING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FANABILFORRETNING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FANABILFORRETNING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127 754 798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2 277 091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10 450 064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41 577 674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FANABILFORRETNING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FANABILFORRETNING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994 599 321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FANABILFORRETNING AS</a:t>
            </a:r>
          </a:p>
        </p:txBody>
      </p:sp>
    </p:spTree>
  </p:cSld>
  <p:clrMapOvr>
    <a:masterClrMapping xmlns:a="http://schemas.openxmlformats.org/drawingml/2006/main"/>
  </p:clrMapOvr>
</p:sld>
</file>